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90722-4139-48B6-837C-F19680DE5D10}" type="datetimeFigureOut">
              <a:rPr lang="it-IT" smtClean="0"/>
              <a:t>31/01/2022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7AED9-F983-4572-8D01-CD0C65BE86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38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3290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7578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513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330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2867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782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7426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9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51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42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850605"/>
            <a:ext cx="10515600" cy="84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5" y="303160"/>
            <a:ext cx="1205563" cy="3664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" y="6185936"/>
            <a:ext cx="10675089" cy="5551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302031"/>
            <a:ext cx="1648047" cy="368751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0972800" y="6018028"/>
            <a:ext cx="487326" cy="310042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7AED9-F983-4572-8D01-CD0C65BE86C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48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fi/en/do-business-with-finland/explore-key-industries/food-and-beverages" TargetMode="External"/><Relationship Id="rId2" Type="http://schemas.openxmlformats.org/officeDocument/2006/relationships/hyperlink" Target="https://www.youtube.com/watch?v=N7eS51huf9o&amp;t=23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s6QiZRZu74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s6QiZRZu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aViw6lNExo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aViw6lNExo&amp;t=1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eS51huf9o?start=23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58" y="2063571"/>
            <a:ext cx="8983084" cy="27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7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8FEC57-9617-43BB-8B80-42C2E3C8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“World ideas on Food” – video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50121A-810B-4FE3-8C29-508E2EE1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 err="1"/>
              <a:t>Questions</a:t>
            </a:r>
            <a:r>
              <a:rPr lang="fi-FI" sz="2400" b="1" dirty="0"/>
              <a:t> to </a:t>
            </a:r>
            <a:r>
              <a:rPr lang="fi-FI" sz="2400" b="1" dirty="0" err="1"/>
              <a:t>be</a:t>
            </a:r>
            <a:r>
              <a:rPr lang="fi-FI" sz="2400" b="1" dirty="0"/>
              <a:t> </a:t>
            </a:r>
            <a:r>
              <a:rPr lang="fi-FI" sz="2400" b="1" dirty="0" err="1"/>
              <a:t>answered</a:t>
            </a:r>
            <a:r>
              <a:rPr lang="fi-FI" sz="2400" b="1" dirty="0"/>
              <a:t>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berry is Finnish super food?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reasons for the pureness of Finnish food? (You can check also the additional information)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>
                <a:hlinkClick r:id="rId2"/>
              </a:rPr>
              <a:t>Link to </a:t>
            </a:r>
            <a:r>
              <a:rPr lang="fi-FI" sz="2400" dirty="0" err="1">
                <a:hlinkClick r:id="rId2"/>
              </a:rPr>
              <a:t>the</a:t>
            </a:r>
            <a:r>
              <a:rPr lang="fi-FI" sz="2400" dirty="0">
                <a:hlinkClick r:id="rId2"/>
              </a:rPr>
              <a:t> video</a:t>
            </a:r>
            <a:endParaRPr lang="fi-FI" sz="2400" dirty="0"/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Additional</a:t>
            </a:r>
            <a:r>
              <a:rPr lang="fi-FI" sz="2400" dirty="0"/>
              <a:t> </a:t>
            </a:r>
            <a:r>
              <a:rPr lang="fi-FI" sz="2400" dirty="0" err="1"/>
              <a:t>information</a:t>
            </a:r>
            <a:r>
              <a:rPr lang="fi-FI" sz="2400" dirty="0"/>
              <a:t>:</a:t>
            </a:r>
          </a:p>
          <a:p>
            <a:pPr marL="0" indent="0">
              <a:buNone/>
            </a:pPr>
            <a:r>
              <a:rPr lang="fi-FI" sz="2400" dirty="0">
                <a:hlinkClick r:id="rId3"/>
              </a:rPr>
              <a:t>https://www.businessfinland.fi/en/do-business-with-finland/explore-key-industries/food-and-beverages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7323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Finnish Food Culture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Preaparation for the Finnish Streaming Day</a:t>
            </a:r>
          </a:p>
        </p:txBody>
      </p:sp>
    </p:spTree>
    <p:extLst>
      <p:ext uri="{BB962C8B-B14F-4D97-AF65-F5344CB8AC3E}">
        <p14:creationId xmlns:p14="http://schemas.microsoft.com/office/powerpoint/2010/main" val="134887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80BB99-EA49-497A-96B2-14CD46CA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Food Culture - </a:t>
            </a:r>
            <a:r>
              <a:rPr lang="fi-FI" dirty="0" err="1"/>
              <a:t>Assignement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6DBF71-912D-4C65-B0DB-CA28A81A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941"/>
            <a:ext cx="5257799" cy="3712543"/>
          </a:xfrm>
        </p:spPr>
        <p:txBody>
          <a:bodyPr/>
          <a:lstStyle/>
          <a:p>
            <a:r>
              <a:rPr lang="fi-FI" dirty="0"/>
              <a:t>Watch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videos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food culture.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r>
              <a:rPr lang="fi-FI" dirty="0" err="1"/>
              <a:t>Answer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each</a:t>
            </a:r>
            <a:r>
              <a:rPr lang="fi-FI" dirty="0"/>
              <a:t> video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BB1B05-0D90-4B17-B434-DB1854E1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19" y="3525781"/>
            <a:ext cx="2636659" cy="258508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3C64448-14C1-4759-A172-B54D83944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073" y="3560223"/>
            <a:ext cx="2783805" cy="2343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E7019D8-B633-456E-BDC6-9745373D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73" y="1755909"/>
            <a:ext cx="2783805" cy="248835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98255C3-BC40-48EF-B466-9CFF5BDD8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992" y="1429943"/>
            <a:ext cx="2378199" cy="2298260"/>
          </a:xfrm>
          <a:prstGeom prst="rect">
            <a:avLst/>
          </a:prstGeom>
        </p:spPr>
      </p:pic>
      <p:pic>
        <p:nvPicPr>
          <p:cNvPr id="2050" name="Picture 2" descr="Suomen lippu – Wikipedia">
            <a:extLst>
              <a:ext uri="{FF2B5EF4-FFF2-40B4-BE49-F238E27FC236}">
                <a16:creationId xmlns:a16="http://schemas.microsoft.com/office/drawing/2014/main" id="{D8BDE92B-3515-4EBF-B625-A4018A79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4" y="3296290"/>
            <a:ext cx="1984622" cy="12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8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01AEE-55FF-41A3-A6AA-4A83A63B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94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THE PUREST FOOD COMES FROM FINLAND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i="1" dirty="0"/>
              <a:t>Finland is known for thousands of lakes, green forests, </a:t>
            </a:r>
          </a:p>
          <a:p>
            <a:pPr marL="0" indent="0" algn="ctr">
              <a:buNone/>
            </a:pPr>
            <a:r>
              <a:rPr lang="en-US" i="1" dirty="0"/>
              <a:t>northern lights, and the midnight sun. Being the greenest</a:t>
            </a:r>
          </a:p>
          <a:p>
            <a:pPr marL="0" indent="0" algn="ctr">
              <a:buNone/>
            </a:pPr>
            <a:r>
              <a:rPr lang="en-US" i="1" dirty="0"/>
              <a:t>country in the world, it is only natural that Finland is also</a:t>
            </a:r>
          </a:p>
          <a:p>
            <a:pPr marL="0" indent="0" algn="ctr">
              <a:buNone/>
            </a:pPr>
            <a:r>
              <a:rPr lang="en-US" i="1" dirty="0"/>
              <a:t>home to naturally delicious, pure, safe and healthy food.</a:t>
            </a:r>
            <a:endParaRPr lang="fi-FI" i="1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3BDB984-AD14-472A-AFA8-2084506B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58" y="4430640"/>
            <a:ext cx="2503054" cy="13849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09C1BF8-1479-49C3-B748-FBE87097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893" y="4430640"/>
            <a:ext cx="2460798" cy="138492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E0EE95A-293B-4D6C-8A1D-6B81B1E77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004" y="4430640"/>
            <a:ext cx="2500382" cy="13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2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6CD49-9B04-4121-A9D3-631AA55B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“What Do they eat, Finnish food, naturally” – video (26 min)</a:t>
            </a:r>
            <a:endParaRPr lang="fi-FI" dirty="0"/>
          </a:p>
        </p:txBody>
      </p:sp>
      <p:pic>
        <p:nvPicPr>
          <p:cNvPr id="4" name="Online-media 3" title="What Do they eat, Finnish food, naturally">
            <a:hlinkClick r:id="" action="ppaction://media"/>
            <a:extLst>
              <a:ext uri="{FF2B5EF4-FFF2-40B4-BE49-F238E27FC236}">
                <a16:creationId xmlns:a16="http://schemas.microsoft.com/office/drawing/2014/main" id="{07452289-B1D7-4E5A-A46C-51D495A7FC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8946" y="1656057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6CD49-9B04-4121-A9D3-631AA55B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“What Do they eat, Finnish food, naturally” - video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F7F547E-CA97-4001-A5EC-5FDB17EE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112" y="1940312"/>
            <a:ext cx="9870688" cy="390211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b="1" dirty="0" err="1"/>
              <a:t>Questions</a:t>
            </a:r>
            <a:r>
              <a:rPr lang="fi-FI" b="1" dirty="0"/>
              <a:t> to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answered</a:t>
            </a:r>
            <a:r>
              <a:rPr lang="fi-FI" b="1" dirty="0"/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bread Finns miss when they are abroad?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do most of the Finns prefer to drink when they eat?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Did you notice some imported food? What?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means “Every man’s right”?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2"/>
              </a:rPr>
              <a:t>Link to the video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32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91660-2E02-46B1-BC5C-1666F29A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“Top 10 Foods from Finland You Need to Try” – video (4 min)</a:t>
            </a:r>
            <a:endParaRPr lang="fi-FI" dirty="0"/>
          </a:p>
        </p:txBody>
      </p:sp>
      <p:pic>
        <p:nvPicPr>
          <p:cNvPr id="4" name="Online-media 3" title="Top 10 Foods From Finland You Need To Try">
            <a:hlinkClick r:id="" action="ppaction://media"/>
            <a:extLst>
              <a:ext uri="{FF2B5EF4-FFF2-40B4-BE49-F238E27FC236}">
                <a16:creationId xmlns:a16="http://schemas.microsoft.com/office/drawing/2014/main" id="{AC4136C5-9B18-4D2A-9D51-87CD7F05A2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C07722-C9B6-4509-887A-FA9018E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“Top 10 Foods from Finland You Need to Try” - video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580BAB-EA87-4379-B78B-0EA1B224A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 err="1"/>
              <a:t>Questions</a:t>
            </a:r>
            <a:r>
              <a:rPr lang="fi-FI" sz="2000" b="1" dirty="0"/>
              <a:t> to </a:t>
            </a:r>
            <a:r>
              <a:rPr lang="fi-FI" sz="2000" b="1" dirty="0" err="1"/>
              <a:t>be</a:t>
            </a:r>
            <a:r>
              <a:rPr lang="fi-FI" sz="2000" b="1" dirty="0"/>
              <a:t> </a:t>
            </a:r>
            <a:r>
              <a:rPr lang="fi-FI" sz="2000" b="1" dirty="0" err="1"/>
              <a:t>answered</a:t>
            </a:r>
            <a:r>
              <a:rPr lang="fi-FI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most interesting food? Why?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Finnish food would you like to try?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>
                <a:hlinkClick r:id="rId2"/>
              </a:rPr>
              <a:t>Link to </a:t>
            </a:r>
            <a:r>
              <a:rPr lang="fi-FI" sz="3200" dirty="0" err="1">
                <a:hlinkClick r:id="rId2"/>
              </a:rPr>
              <a:t>the</a:t>
            </a:r>
            <a:r>
              <a:rPr lang="fi-FI" sz="3200" dirty="0">
                <a:hlinkClick r:id="rId2"/>
              </a:rPr>
              <a:t> video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2564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C392B8-9BDE-4C98-A0F2-1DED3BA0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Purest Food Comes from Finland: “World ideas on Food” – video (2 min)</a:t>
            </a:r>
            <a:endParaRPr lang="fi-FI" sz="2400" dirty="0"/>
          </a:p>
        </p:txBody>
      </p:sp>
      <p:pic>
        <p:nvPicPr>
          <p:cNvPr id="4" name="Online-media 3" title="World Ideas in Food">
            <a:hlinkClick r:id="" action="ppaction://media"/>
            <a:extLst>
              <a:ext uri="{FF2B5EF4-FFF2-40B4-BE49-F238E27FC236}">
                <a16:creationId xmlns:a16="http://schemas.microsoft.com/office/drawing/2014/main" id="{D9F738A9-198D-408C-9320-769EDDA9D02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rgbClr val="595959"/>
      </a:dk1>
      <a:lt1>
        <a:sysClr val="window" lastClr="FFFFFF"/>
      </a:lt1>
      <a:dk2>
        <a:srgbClr val="045F74"/>
      </a:dk2>
      <a:lt2>
        <a:srgbClr val="D8D8D8"/>
      </a:lt2>
      <a:accent1>
        <a:srgbClr val="0098AD"/>
      </a:accent1>
      <a:accent2>
        <a:srgbClr val="045F74"/>
      </a:accent2>
      <a:accent3>
        <a:srgbClr val="8CCAAE"/>
      </a:accent3>
      <a:accent4>
        <a:srgbClr val="F08077"/>
      </a:accent4>
      <a:accent5>
        <a:srgbClr val="FAC075"/>
      </a:accent5>
      <a:accent6>
        <a:srgbClr val="70AD47"/>
      </a:accent6>
      <a:hlink>
        <a:srgbClr val="0098AD"/>
      </a:hlink>
      <a:folHlink>
        <a:srgbClr val="F080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uleit_pre" id="{E2B08491-EE33-4B7E-84A2-AEF7262B647D}" vid="{92EF9EA3-27F3-4A79-8F5F-770EFC612E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6ACFB148E4C04A9704A635DF2CF574" ma:contentTypeVersion="11" ma:contentTypeDescription="Luo uusi asiakirja." ma:contentTypeScope="" ma:versionID="64c6b002deca5a8c102ea85273c46122">
  <xsd:schema xmlns:xsd="http://www.w3.org/2001/XMLSchema" xmlns:xs="http://www.w3.org/2001/XMLSchema" xmlns:p="http://schemas.microsoft.com/office/2006/metadata/properties" xmlns:ns2="c828a035-c16e-427e-9c7a-db1f107d90fa" targetNamespace="http://schemas.microsoft.com/office/2006/metadata/properties" ma:root="true" ma:fieldsID="5b3df44e0efd91be014e96d6986886f7" ns2:_="">
    <xsd:import namespace="c828a035-c16e-427e-9c7a-db1f107d9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8a035-c16e-427e-9c7a-db1f107d90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E3566D-9517-4DB2-99E6-AC4E431B299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828a035-c16e-427e-9c7a-db1f107d90f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7556F84-23EF-478E-8015-CC96AFA8D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4C76DB-4AF1-4409-85ED-6865FB7C52D2}"/>
</file>

<file path=docProps/app.xml><?xml version="1.0" encoding="utf-8"?>
<Properties xmlns="http://schemas.openxmlformats.org/officeDocument/2006/extended-properties" xmlns:vt="http://schemas.openxmlformats.org/officeDocument/2006/docPropsVTypes">
  <Template>moduleit_pre</Template>
  <TotalTime>174</TotalTime>
  <Words>299</Words>
  <Application>Microsoft Office PowerPoint</Application>
  <PresentationFormat>Laajakuva</PresentationFormat>
  <Paragraphs>39</Paragraphs>
  <Slides>10</Slides>
  <Notes>0</Notes>
  <HiddenSlides>0</HiddenSlides>
  <MMClips>3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PowerPoint-esitys</vt:lpstr>
      <vt:lpstr>Finnish Food Culture</vt:lpstr>
      <vt:lpstr>Finnish Food Culture - Assignement</vt:lpstr>
      <vt:lpstr>PowerPoint-esitys</vt:lpstr>
      <vt:lpstr>“What Do they eat, Finnish food, naturally” – video (26 min)</vt:lpstr>
      <vt:lpstr>“What Do they eat, Finnish food, naturally” - video</vt:lpstr>
      <vt:lpstr>“Top 10 Foods from Finland You Need to Try” – video (4 min)</vt:lpstr>
      <vt:lpstr>“Top 10 Foods from Finland You Need to Try” - video</vt:lpstr>
      <vt:lpstr>The Purest Food Comes from Finland: “World ideas on Food” – video (2 min)</vt:lpstr>
      <vt:lpstr>“World ideas on Food” –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Visual2</dc:creator>
  <cp:lastModifiedBy>Paakkanen, Timo</cp:lastModifiedBy>
  <cp:revision>17</cp:revision>
  <dcterms:created xsi:type="dcterms:W3CDTF">2021-11-19T16:09:57Z</dcterms:created>
  <dcterms:modified xsi:type="dcterms:W3CDTF">2022-01-31T12:12:06Z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0x010100CA6ACFB148E4C04A9704A635DF2CF574</vt:lpwstr>
  </property>
</Properties>
</file>