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90722-4139-48B6-837C-F19680DE5D10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7AED9-F983-4572-8D01-CD0C65BE86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38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3290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7578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513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3307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2867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8782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7426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39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518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42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850605"/>
            <a:ext cx="10515600" cy="840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(Klikkaa painiketta, jotta voit muuttaa otsikon tyyliä).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5" y="303160"/>
            <a:ext cx="1205563" cy="3664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" y="6185936"/>
            <a:ext cx="10675089" cy="5551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302031"/>
            <a:ext cx="1648047" cy="368751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0972800" y="6018028"/>
            <a:ext cx="487326" cy="310042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7AED9-F983-4572-8D01-CD0C65BE86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48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finland.fi/en/do-business-with-finland/explore-key-industries/food-and-beverages" TargetMode="External"/><Relationship Id="rId2" Type="http://schemas.openxmlformats.org/officeDocument/2006/relationships/hyperlink" Target="https://www.youtube.com/watch?v=N7eS51huf9o&amp;t=23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s6QiZRZu74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s6QiZRZu7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aViw6lNExo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aViw6lNExo&amp;t=1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7eS51huf9o?start=23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58" y="2063571"/>
            <a:ext cx="8983084" cy="27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7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8FEC57-9617-43BB-8B80-42C2E3C8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"Maailman ajatuksia ruoasta" - video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50121A-810B-4FE3-8C29-508E2EE1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 err="1"/>
              <a:t>Vastattavat kysymykset</a:t>
            </a:r>
            <a:r>
              <a:rPr lang="fi-FI" sz="2400" b="1" dirty="0"/>
              <a:t>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Mikä marja on suomalaista superruokaa?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Mistä suomalaisen ruoan puhtaus johtuu? (Voit tutustua myös lisätietoihin.)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>
                <a:hlinkClick r:id="rId2"/>
              </a:rPr>
              <a:t>Linkki videoon</a:t>
            </a:r>
            <a:endParaRPr lang="fi-FI" sz="2400" dirty="0"/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Lisätietoja</a:t>
            </a:r>
            <a:r>
              <a:rPr lang="fi-FI" sz="2400" dirty="0"/>
              <a:t>:</a:t>
            </a:r>
          </a:p>
          <a:p>
            <a:pPr marL="0" indent="0">
              <a:buNone/>
            </a:pPr>
            <a:r>
              <a:rPr lang="fi-FI" sz="2400" dirty="0">
                <a:hlinkClick r:id="rId3"/>
              </a:rPr>
              <a:t>https://www.businessfinland.fi/en/do-business-with-finland/explore-key-industries/food-and-beverages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7323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Suomalainen ruokakulttuuri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Suomen striimauspäivän ennakkoilmoittautuminen</a:t>
            </a:r>
          </a:p>
        </p:txBody>
      </p:sp>
    </p:spTree>
    <p:extLst>
      <p:ext uri="{BB962C8B-B14F-4D97-AF65-F5344CB8AC3E}">
        <p14:creationId xmlns:p14="http://schemas.microsoft.com/office/powerpoint/2010/main" val="134887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80BB99-EA49-497A-96B2-14CD46CA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Suomalainen </a:t>
            </a:r>
            <a:r>
              <a:rPr lang="fi-FI" dirty="0"/>
              <a:t>ruokakulttuuri - </a:t>
            </a:r>
            <a:r>
              <a:rPr lang="fi-FI" dirty="0" err="1"/>
              <a:t>Assignement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6DBF71-912D-4C65-B0DB-CA28A81A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941"/>
            <a:ext cx="5257799" cy="3712543"/>
          </a:xfrm>
        </p:spPr>
        <p:txBody>
          <a:bodyPr/>
          <a:lstStyle/>
          <a:p>
            <a:r>
              <a:rPr lang="fi-FI" dirty="0" err="1"/>
              <a:t>Katso videoita suomalaisesta </a:t>
            </a:r>
            <a:r>
              <a:rPr lang="fi-FI" dirty="0"/>
              <a:t>ruokakulttuurista.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r>
              <a:rPr lang="fi-FI" dirty="0"/>
              <a:t>Vastaa </a:t>
            </a:r>
            <a:r>
              <a:rPr lang="fi-FI" dirty="0" err="1"/>
              <a:t>kysymyksiin jokaisen </a:t>
            </a:r>
            <a:r>
              <a:rPr lang="fi-FI" dirty="0"/>
              <a:t>videon </a:t>
            </a:r>
            <a:r>
              <a:rPr lang="fi-FI" dirty="0" err="1"/>
              <a:t>jälkeen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BB1B05-0D90-4B17-B434-DB1854E1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19" y="3525781"/>
            <a:ext cx="2636659" cy="258508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3C64448-14C1-4759-A172-B54D83944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073" y="3560223"/>
            <a:ext cx="2783805" cy="2343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E7019D8-B633-456E-BDC6-9745373DA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873" y="1755909"/>
            <a:ext cx="2783805" cy="248835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98255C3-BC40-48EF-B466-9CFF5BDD8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992" y="1429943"/>
            <a:ext cx="2378199" cy="2298260"/>
          </a:xfrm>
          <a:prstGeom prst="rect">
            <a:avLst/>
          </a:prstGeom>
        </p:spPr>
      </p:pic>
      <p:pic>
        <p:nvPicPr>
          <p:cNvPr id="2050" name="Picture 2" descr="Suomen lippu – Wikipedia">
            <a:extLst>
              <a:ext uri="{FF2B5EF4-FFF2-40B4-BE49-F238E27FC236}">
                <a16:creationId xmlns:a16="http://schemas.microsoft.com/office/drawing/2014/main" id="{D8BDE92B-3515-4EBF-B625-A4018A79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4" y="3296290"/>
            <a:ext cx="1984622" cy="12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8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01AEE-55FF-41A3-A6AA-4A83A63B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494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PUHTAINTA RUOKAA TULEE SUOMESTA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i="1" dirty="0"/>
              <a:t>Suomi tunnetaan tuhansista järvistä ja vehreistä metsistä, </a:t>
            </a:r>
          </a:p>
          <a:p>
            <a:pPr marL="0" indent="0" algn="ctr">
              <a:buNone/>
            </a:pPr>
            <a:r>
              <a:rPr lang="en-US" i="1" dirty="0"/>
              <a:t>revontulet ja keskiyön aurinko. Vihreimpänä</a:t>
            </a:r>
          </a:p>
          <a:p>
            <a:pPr marL="0" indent="0" algn="ctr">
              <a:buNone/>
            </a:pPr>
            <a:r>
              <a:rPr lang="en-US" i="1" dirty="0"/>
              <a:t>maa maailmassa, on vain luonnollista, että Suomi on myös</a:t>
            </a:r>
          </a:p>
          <a:p>
            <a:pPr marL="0" indent="0" algn="ctr">
              <a:buNone/>
            </a:pPr>
            <a:r>
              <a:rPr lang="en-US" i="1" dirty="0"/>
              <a:t>koti, jossa on luonnollisesti herkullista, puhdasta, turvallista ja terveellistä ruokaa.</a:t>
            </a:r>
            <a:endParaRPr lang="fi-FI" i="1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3BDB984-AD14-472A-AFA8-2084506B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58" y="4430640"/>
            <a:ext cx="2503054" cy="138492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09C1BF8-1479-49C3-B748-FBE87097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893" y="4430640"/>
            <a:ext cx="2460798" cy="138492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E0EE95A-293B-4D6C-8A1D-6B81B1E77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004" y="4430640"/>
            <a:ext cx="2500382" cy="13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2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6CD49-9B04-4121-A9D3-631AA55B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853440"/>
            <a:ext cx="10982960" cy="837248"/>
          </a:xfrm>
        </p:spPr>
        <p:txBody>
          <a:bodyPr>
            <a:noAutofit/>
          </a:bodyPr>
          <a:lstStyle/>
          <a:p>
            <a:r>
              <a:rPr lang="en-US" sz="3000" dirty="0"/>
              <a:t>"Mitä he syövät, suomalaista ruokaa, luonnollisesti" - video (26 min)</a:t>
            </a:r>
            <a:endParaRPr lang="fi-FI" sz="3000" dirty="0"/>
          </a:p>
        </p:txBody>
      </p:sp>
      <p:pic>
        <p:nvPicPr>
          <p:cNvPr id="4" name="Online-media 3" title="What Do they eat, Finnish food, naturally">
            <a:hlinkClick r:id="" action="ppaction://media"/>
            <a:extLst>
              <a:ext uri="{FF2B5EF4-FFF2-40B4-BE49-F238E27FC236}">
                <a16:creationId xmlns:a16="http://schemas.microsoft.com/office/drawing/2014/main" id="{07452289-B1D7-4E5A-A46C-51D495A7FC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8946" y="1656057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6CD49-9B04-4121-A9D3-631AA55B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"Mitä he syövät, suomalaista ruokaa, luonnollisesti" - video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F7F547E-CA97-4001-A5EC-5FDB17EE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112" y="1940312"/>
            <a:ext cx="9870688" cy="390211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b="1" dirty="0" err="1"/>
              <a:t>Vastattavat kysymykset</a:t>
            </a:r>
            <a:r>
              <a:rPr lang="fi-FI" b="1" dirty="0"/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Mitä leipää suomalaiset kaipaavat ulkomailla ollessaan?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Mitä suurin osa suomalaisista juo mieluiten syödessään?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Huomasitko tuontiruokaa? Mitä?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Mitä tarkoittaa "Jokaisen oikeus"?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linkClick r:id="rId2"/>
              </a:rPr>
              <a:t>Linkki videoon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32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891660-2E02-46B1-BC5C-1666F29A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904240"/>
            <a:ext cx="11033760" cy="7864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dirty="0"/>
              <a:t>"Top 10 ruokaa Suomesta, joita sinun täytyy kokeilla" - video (4 min)</a:t>
            </a:r>
            <a:endParaRPr lang="fi-FI" sz="3000" dirty="0"/>
          </a:p>
        </p:txBody>
      </p:sp>
      <p:pic>
        <p:nvPicPr>
          <p:cNvPr id="4" name="Online-media 3" title="Top 10 Foods From Finland You Need To Try">
            <a:hlinkClick r:id="" action="ppaction://media"/>
            <a:extLst>
              <a:ext uri="{FF2B5EF4-FFF2-40B4-BE49-F238E27FC236}">
                <a16:creationId xmlns:a16="http://schemas.microsoft.com/office/drawing/2014/main" id="{AC4136C5-9B18-4D2A-9D51-87CD7F05A2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C07722-C9B6-4509-887A-FA9018EA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"Top 10 ruokaa Suomesta, joita sinun pitää kokeilla" - video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580BAB-EA87-4379-B78B-0EA1B224A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 err="1"/>
              <a:t>Vastattavat kysymykset</a:t>
            </a:r>
            <a:r>
              <a:rPr lang="fi-FI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Mikä oli mielenkiintoisin ruoka? Miksi?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suomalaista ruokaa haluaisit kokeilla?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>
                <a:hlinkClick r:id="rId2"/>
              </a:rPr>
              <a:t>Linkki videoon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2564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C392B8-9BDE-4C98-A0F2-1DED3BA0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850605"/>
            <a:ext cx="11176000" cy="8400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dirty="0"/>
              <a:t>Puhtain ruoka tulee Suomesta</a:t>
            </a:r>
            <a:r>
              <a:rPr lang="en-US" sz="3000" dirty="0"/>
              <a:t>: video (2 min): "World ideas on Food" </a:t>
            </a:r>
            <a:r>
              <a:rPr lang="en-US" sz="3000" dirty="0" smtClean="0"/>
              <a:t>video </a:t>
            </a:r>
            <a:r>
              <a:rPr lang="en-US" sz="3000" dirty="0"/>
              <a:t>(2 min)</a:t>
            </a:r>
            <a:endParaRPr lang="fi-FI" sz="3000" dirty="0"/>
          </a:p>
        </p:txBody>
      </p:sp>
      <p:pic>
        <p:nvPicPr>
          <p:cNvPr id="4" name="Online-media 3" title="World Ideas in Food">
            <a:hlinkClick r:id="" action="ppaction://media"/>
            <a:extLst>
              <a:ext uri="{FF2B5EF4-FFF2-40B4-BE49-F238E27FC236}">
                <a16:creationId xmlns:a16="http://schemas.microsoft.com/office/drawing/2014/main" id="{D9F738A9-198D-408C-9320-769EDDA9D02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rgbClr val="595959"/>
      </a:dk1>
      <a:lt1>
        <a:sysClr val="window" lastClr="FFFFFF"/>
      </a:lt1>
      <a:dk2>
        <a:srgbClr val="045F74"/>
      </a:dk2>
      <a:lt2>
        <a:srgbClr val="D8D8D8"/>
      </a:lt2>
      <a:accent1>
        <a:srgbClr val="0098AD"/>
      </a:accent1>
      <a:accent2>
        <a:srgbClr val="045F74"/>
      </a:accent2>
      <a:accent3>
        <a:srgbClr val="8CCAAE"/>
      </a:accent3>
      <a:accent4>
        <a:srgbClr val="F08077"/>
      </a:accent4>
      <a:accent5>
        <a:srgbClr val="FAC075"/>
      </a:accent5>
      <a:accent6>
        <a:srgbClr val="70AD47"/>
      </a:accent6>
      <a:hlink>
        <a:srgbClr val="0098AD"/>
      </a:hlink>
      <a:folHlink>
        <a:srgbClr val="F080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uleit_pre" id="{E2B08491-EE33-4B7E-84A2-AEF7262B647D}" vid="{92EF9EA3-27F3-4A79-8F5F-770EFC612E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A6ACFB148E4C04A9704A635DF2CF574" ma:contentTypeVersion="11" ma:contentTypeDescription="Luo uusi asiakirja." ma:contentTypeScope="" ma:versionID="64c6b002deca5a8c102ea85273c46122">
  <xsd:schema xmlns:xsd="http://www.w3.org/2001/XMLSchema" xmlns:xs="http://www.w3.org/2001/XMLSchema" xmlns:p="http://schemas.microsoft.com/office/2006/metadata/properties" xmlns:ns2="c828a035-c16e-427e-9c7a-db1f107d90fa" targetNamespace="http://schemas.microsoft.com/office/2006/metadata/properties" ma:root="true" ma:fieldsID="5b3df44e0efd91be014e96d6986886f7" ns2:_="">
    <xsd:import namespace="c828a035-c16e-427e-9c7a-db1f107d9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8a035-c16e-427e-9c7a-db1f107d90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4C76DB-4AF1-4409-85ED-6865FB7C5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28a035-c16e-427e-9c7a-db1f107d90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556F84-23EF-478E-8015-CC96AFA8D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E3566D-9517-4DB2-99E6-AC4E431B299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828a035-c16e-427e-9c7a-db1f107d90f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moduleit_pre</Template>
  <TotalTime>178</TotalTime>
  <Words>226</Words>
  <Application>Microsoft Office PowerPoint</Application>
  <PresentationFormat>Widescreen</PresentationFormat>
  <Paragraphs>39</Paragraphs>
  <Slides>10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Tema di Office</vt:lpstr>
      <vt:lpstr>Presentazione standard di PowerPoint</vt:lpstr>
      <vt:lpstr>Suomalainen ruokakulttuuri</vt:lpstr>
      <vt:lpstr>Suomalainen ruokakulttuuri - Assignement</vt:lpstr>
      <vt:lpstr>Presentazione standard di PowerPoint</vt:lpstr>
      <vt:lpstr>"Mitä he syövät, suomalaista ruokaa, luonnollisesti" - video (26 min)</vt:lpstr>
      <vt:lpstr>"Mitä he syövät, suomalaista ruokaa, luonnollisesti" - video</vt:lpstr>
      <vt:lpstr>"Top 10 ruokaa Suomesta, joita sinun täytyy kokeilla" - video (4 min)</vt:lpstr>
      <vt:lpstr>"Top 10 ruokaa Suomesta, joita sinun pitää kokeilla" - video</vt:lpstr>
      <vt:lpstr>Puhtain ruoka tulee Suomesta: video (2 min): "World ideas on Food" video (2 min)</vt:lpstr>
      <vt:lpstr>"Maailman ajatuksia ruoasta" -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Visual2</dc:creator>
  <cp:keywords>, docId:37F33F9ACCA8237B6F63EAFFD513BC17</cp:keywords>
  <cp:lastModifiedBy>Miretti Irene</cp:lastModifiedBy>
  <cp:revision>18</cp:revision>
  <dcterms:created xsi:type="dcterms:W3CDTF">2021-11-19T16:09:57Z</dcterms:created>
  <dcterms:modified xsi:type="dcterms:W3CDTF">2023-06-07T09:58:46Z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0x010100CA6ACFB148E4C04A9704A635DF2CF574</vt:lpwstr>
  </property>
</Properties>
</file>