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90722-4139-48B6-837C-F19680DE5D10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7AED9-F983-4572-8D01-CD0C65BE86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329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757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51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30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286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78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7426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1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42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50605"/>
            <a:ext cx="10515600" cy="84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Cliquez pour modifier le style du titre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Modifier les éléments du test du schéma</a:t>
            </a:r>
          </a:p>
          <a:p>
            <a:pPr lvl="1"/>
            <a:r>
              <a:rPr lang="it-IT"/>
              <a:t>Deuxième niveau</a:t>
            </a:r>
          </a:p>
          <a:p>
            <a:pPr lvl="2"/>
            <a:r>
              <a:rPr lang="it-IT"/>
              <a:t>Troisième niveau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303160"/>
            <a:ext cx="1205563" cy="3664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" y="6185936"/>
            <a:ext cx="10675089" cy="5551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302031"/>
            <a:ext cx="1648047" cy="368751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0972800" y="6018028"/>
            <a:ext cx="487326" cy="31004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7AED9-F983-4572-8D01-CD0C65BE86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4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fi/en/do-business-with-finland/explore-key-industries/food-and-beverages" TargetMode="External"/><Relationship Id="rId2" Type="http://schemas.openxmlformats.org/officeDocument/2006/relationships/hyperlink" Target="https://www.youtube.com/watch?v=N7eS51huf9o&amp;t=2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s6QiZRZu7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s6QiZRZu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aViw6lNExo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aViw6lNExo&amp;t=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eS51huf9o?start=23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8" y="2063571"/>
            <a:ext cx="8983084" cy="27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FEC57-9617-43BB-8B80-42C2E3C8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"Les idées du monde sur l'alimentation" - vidéo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50121A-810B-4FE3-8C29-508E2EE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 err="1"/>
              <a:t>Questions </a:t>
            </a:r>
            <a:r>
              <a:rPr lang="fi-FI" sz="2400" b="1" dirty="0"/>
              <a:t>auxquelles </a:t>
            </a:r>
            <a:r>
              <a:rPr lang="fi-FI" sz="2400" b="1" dirty="0" err="1"/>
              <a:t>il</a:t>
            </a:r>
            <a:r>
              <a:rPr lang="fi-FI" sz="2400" b="1" dirty="0"/>
              <a:t> faut </a:t>
            </a:r>
            <a:r>
              <a:rPr lang="fi-FI" sz="2400" b="1" dirty="0" err="1"/>
              <a:t>répondre </a:t>
            </a:r>
            <a:r>
              <a:rPr lang="fi-FI" sz="2400" b="1" dirty="0"/>
              <a:t>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baie est le super aliment finlandais 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Quelles sont les raisons de la pureté de la nourriture finlandaise (vous pouvez également consulter les informations complémentaires) ?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Lien vers </a:t>
            </a:r>
            <a:r>
              <a:rPr lang="fi-FI" sz="2400" dirty="0" err="1">
                <a:hlinkClick r:id="rId2"/>
              </a:rPr>
              <a:t>la </a:t>
            </a:r>
            <a:r>
              <a:rPr lang="fi-FI" sz="2400" dirty="0">
                <a:hlinkClick r:id="rId2"/>
              </a:rPr>
              <a:t>vidéo</a:t>
            </a:r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Informations complémentaires </a:t>
            </a:r>
            <a:r>
              <a:rPr lang="fi-FI" sz="2400" dirty="0"/>
              <a:t>:</a:t>
            </a:r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https://www.businessfinland.fi/en/do-business-with-finland/explore-key-industries/food-and-beverages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7323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Culture alimentaire finlandaise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Préparation de la journée finlandaise du streaming</a:t>
            </a:r>
          </a:p>
        </p:txBody>
      </p:sp>
    </p:spTree>
    <p:extLst>
      <p:ext uri="{BB962C8B-B14F-4D97-AF65-F5344CB8AC3E}">
        <p14:creationId xmlns:p14="http://schemas.microsoft.com/office/powerpoint/2010/main" val="13488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0BB99-EA49-497A-96B2-14CD46CA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alimentaire </a:t>
            </a:r>
            <a:r>
              <a:rPr lang="fi-FI" dirty="0" err="1"/>
              <a:t>finlandaise </a:t>
            </a:r>
            <a:r>
              <a:rPr lang="fi-FI" dirty="0"/>
              <a:t>- </a:t>
            </a:r>
            <a:r>
              <a:rPr lang="fi-FI" dirty="0" err="1"/>
              <a:t>Assignement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DBF71-912D-4C65-B0DB-CA28A81A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941"/>
            <a:ext cx="5257799" cy="3712543"/>
          </a:xfrm>
        </p:spPr>
        <p:txBody>
          <a:bodyPr/>
          <a:lstStyle/>
          <a:p>
            <a:r>
              <a:rPr lang="fi-FI" dirty="0"/>
              <a:t>Regardez </a:t>
            </a:r>
            <a:r>
              <a:rPr lang="fi-FI" dirty="0" err="1"/>
              <a:t>les vidéos sur la </a:t>
            </a:r>
            <a:r>
              <a:rPr lang="fi-FI" dirty="0"/>
              <a:t>culture alimentaire </a:t>
            </a:r>
            <a:r>
              <a:rPr lang="fi-FI" dirty="0" err="1"/>
              <a:t>finlandaise.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 err="1"/>
              <a:t>Réponse aux questions après chaque </a:t>
            </a:r>
            <a:r>
              <a:rPr lang="fi-FI" dirty="0"/>
              <a:t>vidéo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BB1B05-0D90-4B17-B434-DB1854E1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19" y="3525781"/>
            <a:ext cx="2636659" cy="25850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3C64448-14C1-4759-A172-B54D83944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73" y="3560223"/>
            <a:ext cx="2783805" cy="2343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7019D8-B633-456E-BDC6-9745373D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73" y="1755909"/>
            <a:ext cx="2783805" cy="24883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98255C3-BC40-48EF-B466-9CFF5BDD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92" y="1429943"/>
            <a:ext cx="2378199" cy="2298260"/>
          </a:xfrm>
          <a:prstGeom prst="rect">
            <a:avLst/>
          </a:prstGeom>
        </p:spPr>
      </p:pic>
      <p:pic>
        <p:nvPicPr>
          <p:cNvPr id="2050" name="Picture 2" descr="Suomen lippu – Wikipedia">
            <a:extLst>
              <a:ext uri="{FF2B5EF4-FFF2-40B4-BE49-F238E27FC236}">
                <a16:creationId xmlns:a16="http://schemas.microsoft.com/office/drawing/2014/main" id="{D8BDE92B-3515-4EBF-B625-A4018A79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4" y="3296290"/>
            <a:ext cx="1984622" cy="12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8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1AEE-55FF-41A3-A6AA-4A83A63B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94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LA NOURRITURE LA PLUS PURE VIENT DE FINLANDE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700" i="1" dirty="0"/>
              <a:t>La Finlande est connue pour ses milliers de lacs et ses forêts verdoyantes, </a:t>
            </a:r>
          </a:p>
          <a:p>
            <a:pPr marL="0" indent="0" algn="ctr">
              <a:buNone/>
            </a:pPr>
            <a:r>
              <a:rPr lang="en-US" sz="2700" i="1" dirty="0"/>
              <a:t>les aurores boréales et le soleil de minuit. Être le plus vert</a:t>
            </a:r>
          </a:p>
          <a:p>
            <a:pPr marL="0" indent="0" algn="ctr">
              <a:buNone/>
            </a:pPr>
            <a:r>
              <a:rPr lang="en-US" sz="2700" i="1" dirty="0"/>
              <a:t>pays du monde, il est tout à fait naturel que la Finlande soit également un pays de l'Union européenne.</a:t>
            </a:r>
          </a:p>
          <a:p>
            <a:pPr marL="0" indent="0" algn="ctr">
              <a:buNone/>
            </a:pPr>
            <a:r>
              <a:rPr lang="en-US" sz="2700" i="1" dirty="0"/>
              <a:t>la maison des aliments naturellement délicieux, purs, sûrs et sains.</a:t>
            </a:r>
            <a:endParaRPr lang="fi-FI" sz="2700" i="1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3BDB984-AD14-472A-AFA8-2084506B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938" y="4837040"/>
            <a:ext cx="2503054" cy="13849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09C1BF8-1479-49C3-B748-FBE87097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73" y="4837040"/>
            <a:ext cx="2460798" cy="13849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E0EE95A-293B-4D6C-8A1D-6B81B1E7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484" y="4837040"/>
            <a:ext cx="2500382" cy="13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2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"Qu'est-ce qu'ils mangent ? La nourriture finlandaise, naturellement" - vidéo (26 min)</a:t>
            </a:r>
            <a:endParaRPr lang="fi-FI" dirty="0"/>
          </a:p>
        </p:txBody>
      </p:sp>
      <p:pic>
        <p:nvPicPr>
          <p:cNvPr id="4" name="Online-media 3" title="What Do they eat, Finnish food, naturally">
            <a:hlinkClick r:id="" action="ppaction://media"/>
            <a:extLst>
              <a:ext uri="{FF2B5EF4-FFF2-40B4-BE49-F238E27FC236}">
                <a16:creationId xmlns:a16="http://schemas.microsoft.com/office/drawing/2014/main" id="{07452289-B1D7-4E5A-A46C-51D495A7FC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8946" y="1656057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"Qu'est-ce qu'ils mangent, la nourriture finlandaise, naturellement" - video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F7F547E-CA97-4001-A5EC-5FDB17EE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12" y="1940312"/>
            <a:ext cx="9870688" cy="39021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 err="1"/>
              <a:t>Questions </a:t>
            </a:r>
            <a:r>
              <a:rPr lang="fi-FI" b="1" dirty="0"/>
              <a:t>auxquelles </a:t>
            </a:r>
            <a:r>
              <a:rPr lang="fi-FI" b="1" dirty="0" err="1"/>
              <a:t>il</a:t>
            </a:r>
            <a:r>
              <a:rPr lang="fi-FI" b="1" dirty="0"/>
              <a:t> faut </a:t>
            </a:r>
            <a:r>
              <a:rPr lang="fi-FI" b="1" dirty="0" err="1"/>
              <a:t>répondre </a:t>
            </a:r>
            <a:r>
              <a:rPr lang="fi-FI" b="1" dirty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Qu'est-ce qui manque aux Finlandais lorsqu'ils sont à l'étranger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Que préfèrent boire la plupart des Finlandais lorsqu'ils mangent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Avez-vous remarqué des aliments importés ? Quels sont les produits importés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Que signifie "Le droit de chacun" 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2"/>
              </a:rPr>
              <a:t>Lien vers la vidéo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2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91660-2E02-46B1-BC5C-1666F29A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"Les 10 meilleurs aliments de Finlande à essayer" - vidéo (4 min)</a:t>
            </a:r>
            <a:endParaRPr lang="fi-FI" dirty="0"/>
          </a:p>
        </p:txBody>
      </p:sp>
      <p:pic>
        <p:nvPicPr>
          <p:cNvPr id="4" name="Online-media 3" title="Top 10 Foods From Finland You Need To Try">
            <a:hlinkClick r:id="" action="ppaction://media"/>
            <a:extLst>
              <a:ext uri="{FF2B5EF4-FFF2-40B4-BE49-F238E27FC236}">
                <a16:creationId xmlns:a16="http://schemas.microsoft.com/office/drawing/2014/main" id="{AC4136C5-9B18-4D2A-9D51-87CD7F05A2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07722-C9B6-4509-887A-FA9018E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"Les 10 meilleurs aliments de Finlande à essayer" - vidéo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80BAB-EA87-4379-B78B-0EA1B224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 err="1"/>
              <a:t>Questions </a:t>
            </a:r>
            <a:r>
              <a:rPr lang="fi-FI" sz="2000" b="1" dirty="0"/>
              <a:t>auxquelles </a:t>
            </a:r>
            <a:r>
              <a:rPr lang="fi-FI" sz="2000" b="1" dirty="0" err="1"/>
              <a:t>il</a:t>
            </a:r>
            <a:r>
              <a:rPr lang="fi-FI" sz="2000" b="1" dirty="0"/>
              <a:t> faut </a:t>
            </a:r>
            <a:r>
              <a:rPr lang="fi-FI" sz="2000" b="1" dirty="0" err="1"/>
              <a:t>répondre </a:t>
            </a:r>
            <a:r>
              <a:rPr lang="fi-FI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était l'aliment le plus intéressant ? Pourquoi ?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sont les plats finlandais que vous aimeriez goûter ?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>
                <a:hlinkClick r:id="rId2"/>
              </a:rPr>
              <a:t>Lien vers </a:t>
            </a:r>
            <a:r>
              <a:rPr lang="fi-FI" sz="3200" dirty="0" err="1">
                <a:hlinkClick r:id="rId2"/>
              </a:rPr>
              <a:t>la </a:t>
            </a:r>
            <a:r>
              <a:rPr lang="fi-FI" sz="3200" dirty="0">
                <a:hlinkClick r:id="rId2"/>
              </a:rPr>
              <a:t>vidéo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256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392B8-9BDE-4C98-A0F2-1DED3BA0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Les aliments les plus purs viennent de Finlande : "Les idées du monde sur l'alimentation" - vidéo (2 min)</a:t>
            </a:r>
            <a:endParaRPr lang="fi-FI" sz="2400" dirty="0"/>
          </a:p>
        </p:txBody>
      </p:sp>
      <p:pic>
        <p:nvPicPr>
          <p:cNvPr id="4" name="Online-media 3" title="World Ideas in Food">
            <a:hlinkClick r:id="" action="ppaction://media"/>
            <a:extLst>
              <a:ext uri="{FF2B5EF4-FFF2-40B4-BE49-F238E27FC236}">
                <a16:creationId xmlns:a16="http://schemas.microsoft.com/office/drawing/2014/main" id="{D9F738A9-198D-408C-9320-769EDDA9D0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595959"/>
      </a:dk1>
      <a:lt1>
        <a:sysClr val="window" lastClr="FFFFFF"/>
      </a:lt1>
      <a:dk2>
        <a:srgbClr val="045F74"/>
      </a:dk2>
      <a:lt2>
        <a:srgbClr val="D8D8D8"/>
      </a:lt2>
      <a:accent1>
        <a:srgbClr val="0098AD"/>
      </a:accent1>
      <a:accent2>
        <a:srgbClr val="045F74"/>
      </a:accent2>
      <a:accent3>
        <a:srgbClr val="8CCAAE"/>
      </a:accent3>
      <a:accent4>
        <a:srgbClr val="F08077"/>
      </a:accent4>
      <a:accent5>
        <a:srgbClr val="FAC075"/>
      </a:accent5>
      <a:accent6>
        <a:srgbClr val="70AD47"/>
      </a:accent6>
      <a:hlink>
        <a:srgbClr val="0098AD"/>
      </a:hlink>
      <a:folHlink>
        <a:srgbClr val="F080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it_pre" id="{E2B08491-EE33-4B7E-84A2-AEF7262B647D}" vid="{92EF9EA3-27F3-4A79-8F5F-770EFC612E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6ACFB148E4C04A9704A635DF2CF574" ma:contentTypeVersion="11" ma:contentTypeDescription="Luo uusi asiakirja." ma:contentTypeScope="" ma:versionID="64c6b002deca5a8c102ea85273c46122">
  <xsd:schema xmlns:xsd="http://www.w3.org/2001/XMLSchema" xmlns:xs="http://www.w3.org/2001/XMLSchema" xmlns:p="http://schemas.microsoft.com/office/2006/metadata/properties" xmlns:ns2="c828a035-c16e-427e-9c7a-db1f107d90fa" targetNamespace="http://schemas.microsoft.com/office/2006/metadata/properties" ma:root="true" ma:fieldsID="5b3df44e0efd91be014e96d6986886f7" ns2:_="">
    <xsd:import namespace="c828a035-c16e-427e-9c7a-db1f107d9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8a035-c16e-427e-9c7a-db1f107d9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4C76DB-4AF1-4409-85ED-6865FB7C5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8a035-c16e-427e-9c7a-db1f107d9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56F84-23EF-478E-8015-CC96AFA8D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3566D-9517-4DB2-99E6-AC4E431B299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828a035-c16e-427e-9c7a-db1f107d90f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moduleit_pre</Template>
  <TotalTime>175</TotalTime>
  <Words>316</Words>
  <Application>Microsoft Office PowerPoint</Application>
  <PresentationFormat>Widescreen</PresentationFormat>
  <Paragraphs>39</Paragraphs>
  <Slides>10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di Office</vt:lpstr>
      <vt:lpstr>Presentazione standard di PowerPoint</vt:lpstr>
      <vt:lpstr>Culture alimentaire finlandaise</vt:lpstr>
      <vt:lpstr>Culture alimentaire finlandaise - Assignement</vt:lpstr>
      <vt:lpstr>Presentazione standard di PowerPoint</vt:lpstr>
      <vt:lpstr>"Qu'est-ce qu'ils mangent ? La nourriture finlandaise, naturellement" - vidéo (26 min)</vt:lpstr>
      <vt:lpstr>"Qu'est-ce qu'ils mangent, la nourriture finlandaise, naturellement" - video</vt:lpstr>
      <vt:lpstr>"Les 10 meilleurs aliments de Finlande à essayer" - vidéo (4 min)</vt:lpstr>
      <vt:lpstr>"Les 10 meilleurs aliments de Finlande à essayer" - vidéo</vt:lpstr>
      <vt:lpstr>Les aliments les plus purs viennent de Finlande : "Les idées du monde sur l'alimentation" - vidéo (2 min)</vt:lpstr>
      <vt:lpstr>"Les idées du monde sur l'alimentation" - vidéo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Visual2</dc:creator>
  <cp:keywords>, docId:33668AF9C69BE01E620004E78621775C</cp:keywords>
  <cp:lastModifiedBy>Miretti Irene</cp:lastModifiedBy>
  <cp:revision>18</cp:revision>
  <dcterms:created xsi:type="dcterms:W3CDTF">2021-11-19T16:09:57Z</dcterms:created>
  <dcterms:modified xsi:type="dcterms:W3CDTF">2023-06-07T09:27:05Z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0x010100CA6ACFB148E4C04A9704A635DF2CF574</vt:lpwstr>
  </property>
</Properties>
</file>