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  <p:sldId id="258" r:id="rId7"/>
    <p:sldId id="265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90722-4139-48B6-837C-F19680DE5D10}" type="datetimeFigureOut">
              <a:rPr lang="it-IT" smtClean="0"/>
              <a:t>29/11/2022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7AED9-F983-4572-8D01-CD0C65BE86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384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3290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7578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05133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3307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2867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8782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574261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39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518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5426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850605"/>
            <a:ext cx="10515600" cy="840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35" y="303160"/>
            <a:ext cx="1205563" cy="36649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4" y="6185936"/>
            <a:ext cx="10675089" cy="55510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8" y="302031"/>
            <a:ext cx="1648047" cy="368751"/>
          </a:xfrm>
          <a:prstGeom prst="rect">
            <a:avLst/>
          </a:prstGeom>
        </p:spPr>
      </p:pic>
      <p:sp>
        <p:nvSpPr>
          <p:cNvPr id="11" name="Segnaposto numero diapositiva 5"/>
          <p:cNvSpPr txBox="1">
            <a:spLocks/>
          </p:cNvSpPr>
          <p:nvPr userDrawn="1"/>
        </p:nvSpPr>
        <p:spPr>
          <a:xfrm>
            <a:off x="10972800" y="6018028"/>
            <a:ext cx="487326" cy="310042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7AED9-F983-4572-8D01-CD0C65BE86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48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sinessfinland.fi/en/do-business-with-finland/explore-key-industries/food-and-beverag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pp=desktop&amp;v=ts6QiZRZu7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s6QiZRZu74?feature=oembed" TargetMode="Externa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aViw6lNExo&amp;t=1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aViw6lNExo?feature=oembed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7eS51huf9o&amp;t=23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7eS51huf9o?start=23&amp;feature=oembed" TargetMode="Externa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458" y="2063571"/>
            <a:ext cx="8983084" cy="273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72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8FEC57-9617-43BB-8B80-42C2E3C8F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“</a:t>
            </a:r>
            <a:r>
              <a:rPr lang="en-US" sz="3600" dirty="0" err="1" smtClean="0"/>
              <a:t>Idee</a:t>
            </a:r>
            <a:r>
              <a:rPr lang="en-US" sz="3600" dirty="0" smtClean="0"/>
              <a:t> del </a:t>
            </a:r>
            <a:r>
              <a:rPr lang="en-US" sz="3600" dirty="0" err="1" smtClean="0"/>
              <a:t>mondo</a:t>
            </a:r>
            <a:r>
              <a:rPr lang="en-US" sz="3600" dirty="0" smtClean="0"/>
              <a:t> </a:t>
            </a:r>
            <a:r>
              <a:rPr lang="en-US" sz="3600" dirty="0" err="1" smtClean="0"/>
              <a:t>sul</a:t>
            </a:r>
            <a:r>
              <a:rPr lang="en-US" sz="3600" dirty="0" smtClean="0"/>
              <a:t> </a:t>
            </a:r>
            <a:r>
              <a:rPr lang="en-US" sz="3600" dirty="0" err="1" smtClean="0"/>
              <a:t>cibo</a:t>
            </a:r>
            <a:r>
              <a:rPr lang="en-US" sz="3600" dirty="0" smtClean="0"/>
              <a:t>” </a:t>
            </a:r>
            <a:r>
              <a:rPr lang="en-US" sz="3600" dirty="0"/>
              <a:t>– video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50121A-810B-4FE3-8C29-508E2EE13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z="2400" b="1" dirty="0"/>
              <a:t>Domande a cui rispondere: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400" dirty="0"/>
              <a:t>Quale bacca è il super alimento finlandese?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400" dirty="0"/>
              <a:t>Quali sono le ragioni della purezza del cibo finlandese? (Puoi controllare anche le informazioni </a:t>
            </a:r>
            <a:r>
              <a:rPr lang="it-IT" sz="2400" dirty="0" smtClean="0"/>
              <a:t>aggiuntive)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smtClean="0"/>
              <a:t>Informazioni in più:</a:t>
            </a:r>
            <a:endParaRPr lang="fi-FI" sz="2400" dirty="0"/>
          </a:p>
          <a:p>
            <a:pPr marL="0" indent="0">
              <a:buNone/>
            </a:pPr>
            <a:r>
              <a:rPr lang="fi-FI" sz="2400" dirty="0">
                <a:hlinkClick r:id="rId2"/>
              </a:rPr>
              <a:t>https://www.businessfinland.fi/en/do-business-with-finland/explore-key-industries/food-and-beverages</a:t>
            </a: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57323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 cultura culinaria finlandese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/>
              <a:t>Preaparazione</a:t>
            </a:r>
            <a:r>
              <a:rPr lang="it-IT" dirty="0"/>
              <a:t> per la giornata finlandese dello streaming</a:t>
            </a:r>
          </a:p>
        </p:txBody>
      </p:sp>
    </p:spTree>
    <p:extLst>
      <p:ext uri="{BB962C8B-B14F-4D97-AF65-F5344CB8AC3E}">
        <p14:creationId xmlns:p14="http://schemas.microsoft.com/office/powerpoint/2010/main" val="13488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80BB99-EA49-497A-96B2-14CD46CA0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cultura culinaria </a:t>
            </a:r>
            <a:r>
              <a:rPr lang="it-IT" dirty="0" smtClean="0"/>
              <a:t>finlandese: attività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6DBF71-912D-4C65-B0DB-CA28A81AF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7941"/>
            <a:ext cx="5257799" cy="3712543"/>
          </a:xfrm>
        </p:spPr>
        <p:txBody>
          <a:bodyPr/>
          <a:lstStyle/>
          <a:p>
            <a:r>
              <a:rPr lang="it-IT" dirty="0"/>
              <a:t>Guarda i video sulla cultura alimentare finlandese.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Rispondi alle domande dopo ogni video 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ABB1B05-0D90-4B17-B434-DB1854E17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019" y="3525781"/>
            <a:ext cx="2636659" cy="258508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3C64448-14C1-4759-A172-B54D83944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073" y="3560223"/>
            <a:ext cx="2783805" cy="23431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E7019D8-B633-456E-BDC6-9745373DA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873" y="1755909"/>
            <a:ext cx="2783805" cy="248835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98255C3-BC40-48EF-B466-9CFF5BDD8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0992" y="1429943"/>
            <a:ext cx="2378199" cy="2298260"/>
          </a:xfrm>
          <a:prstGeom prst="rect">
            <a:avLst/>
          </a:prstGeom>
        </p:spPr>
      </p:pic>
      <p:pic>
        <p:nvPicPr>
          <p:cNvPr id="2050" name="Picture 2" descr="Suomen lippu – Wikipedia">
            <a:extLst>
              <a:ext uri="{FF2B5EF4-FFF2-40B4-BE49-F238E27FC236}">
                <a16:creationId xmlns:a16="http://schemas.microsoft.com/office/drawing/2014/main" id="{D8BDE92B-3515-4EBF-B625-A4018A795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4" y="3296290"/>
            <a:ext cx="1984622" cy="12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388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D01AEE-55FF-41A3-A6AA-4A83A63B8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494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>
                <a:solidFill>
                  <a:schemeClr val="accent1"/>
                </a:solidFill>
              </a:rPr>
              <a:t>IL CIBO PIÙ PURO VIENE DALLA FINLANDIA</a:t>
            </a:r>
          </a:p>
          <a:p>
            <a:pPr marL="0" indent="0" algn="ctr">
              <a:buNone/>
            </a:pPr>
            <a:endParaRPr lang="it-IT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it-IT" i="1" dirty="0"/>
              <a:t>La Finlandia è conosciuta per le migliaia di laghi, le foreste verdi, </a:t>
            </a:r>
          </a:p>
          <a:p>
            <a:pPr marL="0" indent="0" algn="ctr">
              <a:buNone/>
            </a:pPr>
            <a:r>
              <a:rPr lang="it-IT" i="1" dirty="0"/>
              <a:t>l'aurora boreale e il sole di mezzanotte. Essendo il paese più verde</a:t>
            </a:r>
          </a:p>
          <a:p>
            <a:pPr marL="0" indent="0" algn="ctr">
              <a:buNone/>
            </a:pPr>
            <a:r>
              <a:rPr lang="it-IT" i="1" dirty="0" smtClean="0"/>
              <a:t>del </a:t>
            </a:r>
            <a:r>
              <a:rPr lang="it-IT" i="1" dirty="0"/>
              <a:t>mondo, è naturale che la Finlandia sia anche</a:t>
            </a:r>
          </a:p>
          <a:p>
            <a:pPr marL="0" indent="0" algn="ctr">
              <a:buNone/>
            </a:pPr>
            <a:r>
              <a:rPr lang="it-IT" i="1" dirty="0"/>
              <a:t>la patria di cibi </a:t>
            </a:r>
            <a:r>
              <a:rPr lang="it-IT" i="1" dirty="0" smtClean="0"/>
              <a:t>naturalmente </a:t>
            </a:r>
            <a:r>
              <a:rPr lang="it-IT" i="1" dirty="0"/>
              <a:t>puri, sicuri e sani.</a:t>
            </a:r>
            <a:endParaRPr lang="fi-FI" i="1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3BDB984-AD14-472A-AFA8-2084506BA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458" y="4430640"/>
            <a:ext cx="2503054" cy="138492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09C1BF8-1479-49C3-B748-FBE870974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893" y="4430640"/>
            <a:ext cx="2460798" cy="1384923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9E0EE95A-293B-4D6C-8A1D-6B81B1E77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8004" y="4430640"/>
            <a:ext cx="2500382" cy="13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25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E6CD49-9B04-4121-A9D3-631AA55B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“</a:t>
            </a:r>
            <a:r>
              <a:rPr lang="it-IT" sz="2800" dirty="0"/>
              <a:t>Cosa </a:t>
            </a:r>
            <a:r>
              <a:rPr lang="it-IT" sz="2800" dirty="0" smtClean="0"/>
              <a:t>mangiano? Cibo </a:t>
            </a:r>
            <a:r>
              <a:rPr lang="it-IT" sz="2800" dirty="0"/>
              <a:t>finlandese, naturalmente</a:t>
            </a:r>
            <a:r>
              <a:rPr lang="it-IT" sz="2800" dirty="0" smtClean="0"/>
              <a:t>" </a:t>
            </a:r>
            <a:r>
              <a:rPr lang="en-US" sz="2800" dirty="0" smtClean="0"/>
              <a:t>– </a:t>
            </a:r>
            <a:r>
              <a:rPr lang="en-US" sz="2800" dirty="0"/>
              <a:t>video (26 min</a:t>
            </a:r>
            <a:r>
              <a:rPr lang="en-US" sz="2800" dirty="0" smtClean="0"/>
              <a:t>) </a:t>
            </a:r>
            <a:r>
              <a:rPr lang="en-US" sz="2800" dirty="0">
                <a:hlinkClick r:id="rId3"/>
              </a:rPr>
              <a:t>Link </a:t>
            </a:r>
            <a:r>
              <a:rPr lang="en-US" sz="2800" dirty="0" smtClean="0">
                <a:hlinkClick r:id="rId3"/>
              </a:rPr>
              <a:t>al video</a:t>
            </a:r>
            <a:endParaRPr lang="fi-FI" sz="2800" dirty="0"/>
          </a:p>
        </p:txBody>
      </p:sp>
      <p:pic>
        <p:nvPicPr>
          <p:cNvPr id="4" name="Online-media 3" title="What Do they eat, Finnish food, naturally">
            <a:hlinkClick r:id="" action="ppaction://media"/>
            <a:extLst>
              <a:ext uri="{FF2B5EF4-FFF2-40B4-BE49-F238E27FC236}">
                <a16:creationId xmlns:a16="http://schemas.microsoft.com/office/drawing/2014/main" id="{07452289-B1D7-4E5A-A46C-51D495A7FCF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48109" y="1803839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5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E6CD49-9B04-4121-A9D3-631AA55B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</a:t>
            </a:r>
            <a:r>
              <a:rPr lang="it-IT" dirty="0"/>
              <a:t>Cosa mangiano? Cibo finlandese, naturalmente</a:t>
            </a:r>
            <a:r>
              <a:rPr lang="en-US" dirty="0" smtClean="0"/>
              <a:t>” </a:t>
            </a:r>
            <a:r>
              <a:rPr lang="en-US" dirty="0"/>
              <a:t>- video</a:t>
            </a: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F7F547E-CA97-4001-A5EC-5FDB17EE9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940312"/>
            <a:ext cx="10134600" cy="390211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b="1" dirty="0"/>
              <a:t>Domande a cui rispondere: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Che cosa manca ai finlandesi quando sono all'estero?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Cosa </a:t>
            </a:r>
            <a:r>
              <a:rPr lang="it-IT" dirty="0" smtClean="0"/>
              <a:t>preferisce </a:t>
            </a:r>
            <a:r>
              <a:rPr lang="it-IT" dirty="0"/>
              <a:t>bere la maggior parte dei finlandesi quando </a:t>
            </a:r>
            <a:r>
              <a:rPr lang="it-IT" dirty="0" smtClean="0"/>
              <a:t>mangia?</a:t>
            </a:r>
            <a:endParaRPr lang="it-IT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Avete notato alcuni cibi importati? </a:t>
            </a:r>
            <a:r>
              <a:rPr lang="it-IT" dirty="0" smtClean="0"/>
              <a:t>Quali?</a:t>
            </a:r>
            <a:endParaRPr lang="it-IT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it-IT" dirty="0"/>
              <a:t>Cosa significa </a:t>
            </a:r>
            <a:r>
              <a:rPr lang="it-IT" dirty="0" smtClean="0"/>
              <a:t>«Il diritto di ogni uomo?»?</a:t>
            </a:r>
            <a:endParaRPr lang="it-IT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324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891660-2E02-46B1-BC5C-1666F29AF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“I </a:t>
            </a:r>
            <a:r>
              <a:rPr lang="en-US" sz="2800" dirty="0" err="1" smtClean="0"/>
              <a:t>migliori</a:t>
            </a:r>
            <a:r>
              <a:rPr lang="en-US" sz="2800" dirty="0" smtClean="0"/>
              <a:t> 10 </a:t>
            </a:r>
            <a:r>
              <a:rPr lang="en-US" sz="2800" dirty="0" err="1" smtClean="0"/>
              <a:t>cibi</a:t>
            </a:r>
            <a:r>
              <a:rPr lang="en-US" sz="2800" dirty="0" smtClean="0"/>
              <a:t> </a:t>
            </a:r>
            <a:r>
              <a:rPr lang="en-US" sz="2800" dirty="0" err="1" smtClean="0"/>
              <a:t>finlandesi</a:t>
            </a:r>
            <a:r>
              <a:rPr lang="en-US" sz="2800" dirty="0" smtClean="0"/>
              <a:t> </a:t>
            </a:r>
            <a:r>
              <a:rPr lang="en-US" sz="2800" dirty="0" err="1" smtClean="0"/>
              <a:t>che</a:t>
            </a:r>
            <a:r>
              <a:rPr lang="en-US" sz="2800" dirty="0" smtClean="0"/>
              <a:t> </a:t>
            </a:r>
            <a:r>
              <a:rPr lang="en-US" sz="2800" dirty="0" err="1" smtClean="0"/>
              <a:t>devi</a:t>
            </a:r>
            <a:r>
              <a:rPr lang="en-US" sz="2800" dirty="0" smtClean="0"/>
              <a:t> </a:t>
            </a:r>
            <a:r>
              <a:rPr lang="en-US" sz="2800" dirty="0" err="1" smtClean="0"/>
              <a:t>provare</a:t>
            </a:r>
            <a:r>
              <a:rPr lang="en-US" sz="2800" dirty="0" smtClean="0"/>
              <a:t>” </a:t>
            </a:r>
            <a:r>
              <a:rPr lang="en-US" sz="2800" dirty="0"/>
              <a:t>– video (4 min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r>
              <a:rPr lang="fi-FI" sz="2800" dirty="0">
                <a:hlinkClick r:id="rId3"/>
              </a:rPr>
              <a:t>Link </a:t>
            </a:r>
            <a:r>
              <a:rPr lang="fi-FI" sz="2800" dirty="0" smtClean="0">
                <a:hlinkClick r:id="rId3"/>
              </a:rPr>
              <a:t>al video</a:t>
            </a:r>
            <a:endParaRPr lang="fi-FI" sz="2800" dirty="0"/>
          </a:p>
        </p:txBody>
      </p:sp>
      <p:pic>
        <p:nvPicPr>
          <p:cNvPr id="4" name="Online-media 3" title="Top 10 Foods From Finland You Need To Try">
            <a:hlinkClick r:id="" action="ppaction://media"/>
            <a:extLst>
              <a:ext uri="{FF2B5EF4-FFF2-40B4-BE49-F238E27FC236}">
                <a16:creationId xmlns:a16="http://schemas.microsoft.com/office/drawing/2014/main" id="{AC4136C5-9B18-4D2A-9D51-87CD7F05A2C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1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C07722-C9B6-4509-887A-FA9018EA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 </a:t>
            </a:r>
            <a:r>
              <a:rPr lang="en-US" dirty="0" err="1"/>
              <a:t>migliori</a:t>
            </a:r>
            <a:r>
              <a:rPr lang="en-US" dirty="0"/>
              <a:t> 10 </a:t>
            </a:r>
            <a:r>
              <a:rPr lang="en-US" dirty="0" err="1"/>
              <a:t>cibi</a:t>
            </a:r>
            <a:r>
              <a:rPr lang="en-US" dirty="0"/>
              <a:t> </a:t>
            </a:r>
            <a:r>
              <a:rPr lang="en-US" dirty="0" err="1"/>
              <a:t>finlandesi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devi</a:t>
            </a:r>
            <a:r>
              <a:rPr lang="en-US" dirty="0"/>
              <a:t> </a:t>
            </a:r>
            <a:r>
              <a:rPr lang="en-US" dirty="0" err="1"/>
              <a:t>provare</a:t>
            </a:r>
            <a:r>
              <a:rPr lang="en-US" dirty="0"/>
              <a:t>” - video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580BAB-EA87-4379-B78B-0EA1B224A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4315"/>
            <a:ext cx="10515600" cy="3004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/>
              <a:t>Domande a cui rispondere:</a:t>
            </a:r>
          </a:p>
          <a:p>
            <a:pPr marL="0" indent="0">
              <a:buNone/>
            </a:pPr>
            <a:endParaRPr lang="it-IT" sz="2000" b="1" dirty="0"/>
          </a:p>
          <a:p>
            <a:pPr marL="457200" indent="-457200">
              <a:buFont typeface="+mj-lt"/>
              <a:buAutoNum type="arabicPeriod"/>
            </a:pPr>
            <a:r>
              <a:rPr lang="it-IT" sz="2400" dirty="0"/>
              <a:t>Qual è stato il cibo più interessante? Perché?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/>
              <a:t>Quale cibo finlandese vorresti provare?</a:t>
            </a:r>
          </a:p>
          <a:p>
            <a:pPr marL="514350" indent="-514350">
              <a:buFont typeface="+mj-lt"/>
              <a:buAutoNum type="arabicPeriod"/>
            </a:pP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232564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C392B8-9BDE-4C98-A0F2-1DED3BA0D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35" y="985542"/>
            <a:ext cx="10928927" cy="840083"/>
          </a:xfrm>
        </p:spPr>
        <p:txBody>
          <a:bodyPr>
            <a:noAutofit/>
          </a:bodyPr>
          <a:lstStyle/>
          <a:p>
            <a:r>
              <a:rPr lang="it-IT" sz="2800" dirty="0"/>
              <a:t>Il cibo più puro viene dalla Finlandia: "Idee </a:t>
            </a:r>
            <a:r>
              <a:rPr lang="it-IT" sz="2800" dirty="0" smtClean="0"/>
              <a:t>del mondo </a:t>
            </a:r>
            <a:r>
              <a:rPr lang="it-IT" sz="2800" dirty="0"/>
              <a:t>sul cibo"</a:t>
            </a:r>
            <a:r>
              <a:rPr lang="en-US" sz="2800" dirty="0" smtClean="0"/>
              <a:t>– </a:t>
            </a:r>
            <a:r>
              <a:rPr lang="en-US" sz="2800" dirty="0"/>
              <a:t>video (2 </a:t>
            </a:r>
            <a:r>
              <a:rPr lang="en-US" sz="2800" dirty="0" smtClean="0"/>
              <a:t>min) </a:t>
            </a:r>
            <a:r>
              <a:rPr lang="fi-FI" sz="2800" dirty="0" smtClean="0">
                <a:hlinkClick r:id="rId3"/>
              </a:rPr>
              <a:t>Link al video</a:t>
            </a:r>
            <a:endParaRPr lang="fi-FI" sz="2800" dirty="0"/>
          </a:p>
        </p:txBody>
      </p:sp>
      <p:pic>
        <p:nvPicPr>
          <p:cNvPr id="4" name="Online-media 3" title="World Ideas in Food">
            <a:hlinkClick r:id="" action="ppaction://media"/>
            <a:extLst>
              <a:ext uri="{FF2B5EF4-FFF2-40B4-BE49-F238E27FC236}">
                <a16:creationId xmlns:a16="http://schemas.microsoft.com/office/drawing/2014/main" id="{D9F738A9-198D-408C-9320-769EDDA9D02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2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Personalizzato 1">
      <a:dk1>
        <a:srgbClr val="595959"/>
      </a:dk1>
      <a:lt1>
        <a:sysClr val="window" lastClr="FFFFFF"/>
      </a:lt1>
      <a:dk2>
        <a:srgbClr val="045F74"/>
      </a:dk2>
      <a:lt2>
        <a:srgbClr val="D8D8D8"/>
      </a:lt2>
      <a:accent1>
        <a:srgbClr val="0098AD"/>
      </a:accent1>
      <a:accent2>
        <a:srgbClr val="045F74"/>
      </a:accent2>
      <a:accent3>
        <a:srgbClr val="8CCAAE"/>
      </a:accent3>
      <a:accent4>
        <a:srgbClr val="F08077"/>
      </a:accent4>
      <a:accent5>
        <a:srgbClr val="FAC075"/>
      </a:accent5>
      <a:accent6>
        <a:srgbClr val="70AD47"/>
      </a:accent6>
      <a:hlink>
        <a:srgbClr val="0098AD"/>
      </a:hlink>
      <a:folHlink>
        <a:srgbClr val="F0807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uleit_pre" id="{E2B08491-EE33-4B7E-84A2-AEF7262B647D}" vid="{92EF9EA3-27F3-4A79-8F5F-770EFC612E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A6ACFB148E4C04A9704A635DF2CF574" ma:contentTypeVersion="11" ma:contentTypeDescription="Luo uusi asiakirja." ma:contentTypeScope="" ma:versionID="64c6b002deca5a8c102ea85273c46122">
  <xsd:schema xmlns:xsd="http://www.w3.org/2001/XMLSchema" xmlns:xs="http://www.w3.org/2001/XMLSchema" xmlns:p="http://schemas.microsoft.com/office/2006/metadata/properties" xmlns:ns2="c828a035-c16e-427e-9c7a-db1f107d90fa" targetNamespace="http://schemas.microsoft.com/office/2006/metadata/properties" ma:root="true" ma:fieldsID="5b3df44e0efd91be014e96d6986886f7" ns2:_="">
    <xsd:import namespace="c828a035-c16e-427e-9c7a-db1f107d90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8a035-c16e-427e-9c7a-db1f107d90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4C76DB-4AF1-4409-85ED-6865FB7C52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28a035-c16e-427e-9c7a-db1f107d90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556F84-23EF-478E-8015-CC96AFA8D8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E3566D-9517-4DB2-99E6-AC4E431B2993}">
  <ds:schemaRefs>
    <ds:schemaRef ds:uri="http://purl.org/dc/elements/1.1/"/>
    <ds:schemaRef ds:uri="http://www.w3.org/XML/1998/namespace"/>
    <ds:schemaRef ds:uri="http://purl.org/dc/terms/"/>
    <ds:schemaRef ds:uri="c828a035-c16e-427e-9c7a-db1f107d90fa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moduleit_pre</Template>
  <TotalTime>186</TotalTime>
  <Words>277</Words>
  <Application>Microsoft Office PowerPoint</Application>
  <PresentationFormat>Widescreen</PresentationFormat>
  <Paragraphs>34</Paragraphs>
  <Slides>10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Tema di Office</vt:lpstr>
      <vt:lpstr>Presentazione standard di PowerPoint</vt:lpstr>
      <vt:lpstr>La cultura culinaria finlandese</vt:lpstr>
      <vt:lpstr>La cultura culinaria finlandese: attività</vt:lpstr>
      <vt:lpstr>Presentazione standard di PowerPoint</vt:lpstr>
      <vt:lpstr>“Cosa mangiano? Cibo finlandese, naturalmente" – video (26 min) Link al video</vt:lpstr>
      <vt:lpstr>“Cosa mangiano? Cibo finlandese, naturalmente” - video</vt:lpstr>
      <vt:lpstr>“I migliori 10 cibi finlandesi che devi provare” – video (4 min) Link al video</vt:lpstr>
      <vt:lpstr>“I migliori 10 cibi finlandesi che devi provare” - video</vt:lpstr>
      <vt:lpstr>Il cibo più puro viene dalla Finlandia: "Idee del mondo sul cibo"– video (2 min) Link al video</vt:lpstr>
      <vt:lpstr>“Idee del mondo sul cibo” – video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Visual2</dc:creator>
  <cp:lastModifiedBy>Galeasso Maria Cristina</cp:lastModifiedBy>
  <cp:revision>21</cp:revision>
  <dcterms:created xsi:type="dcterms:W3CDTF">2021-11-19T16:09:57Z</dcterms:created>
  <dcterms:modified xsi:type="dcterms:W3CDTF">2022-11-29T10:32:30Z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0x010100CA6ACFB148E4C04A9704A635DF2CF574</vt:lpwstr>
  </property>
</Properties>
</file>