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9FAC90-80B6-4438-92BD-6C99A1E240F9}" v="7" dt="2022-02-15T15:07:01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easso Maria Cristina" userId="S::m.galeasso@aproformazione.it::5b3e8577-bdab-4e1d-b8e0-f265d93e4382" providerId="AD" clId="Web-{2B9FAC90-80B6-4438-92BD-6C99A1E240F9}"/>
    <pc:docChg chg="modSld">
      <pc:chgData name="Galeasso Maria Cristina" userId="S::m.galeasso@aproformazione.it::5b3e8577-bdab-4e1d-b8e0-f265d93e4382" providerId="AD" clId="Web-{2B9FAC90-80B6-4438-92BD-6C99A1E240F9}" dt="2022-02-15T15:07:00.028" v="5" actId="20577"/>
      <pc:docMkLst>
        <pc:docMk/>
      </pc:docMkLst>
      <pc:sldChg chg="modSp">
        <pc:chgData name="Galeasso Maria Cristina" userId="S::m.galeasso@aproformazione.it::5b3e8577-bdab-4e1d-b8e0-f265d93e4382" providerId="AD" clId="Web-{2B9FAC90-80B6-4438-92BD-6C99A1E240F9}" dt="2022-02-15T15:07:00.028" v="5" actId="20577"/>
        <pc:sldMkLst>
          <pc:docMk/>
          <pc:sldMk cId="3323129995" sldId="258"/>
        </pc:sldMkLst>
        <pc:spChg chg="mod">
          <ac:chgData name="Galeasso Maria Cristina" userId="S::m.galeasso@aproformazione.it::5b3e8577-bdab-4e1d-b8e0-f265d93e4382" providerId="AD" clId="Web-{2B9FAC90-80B6-4438-92BD-6C99A1E240F9}" dt="2022-02-15T15:07:00.028" v="5" actId="20577"/>
          <ac:spMkLst>
            <pc:docMk/>
            <pc:sldMk cId="3323129995" sldId="258"/>
            <ac:spMk id="2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F90722-4139-48B6-837C-F19680DE5D10}" type="datetimeFigureOut">
              <a:rPr lang="it-IT" smtClean="0"/>
              <a:t>07/06/2023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F7AED9-F983-4572-8D01-CD0C65BE86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38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3290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7578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5133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3307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2867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87820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574261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39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518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5426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850605"/>
            <a:ext cx="10515600" cy="840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35" y="303160"/>
            <a:ext cx="1205563" cy="36649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6185936"/>
            <a:ext cx="10675089" cy="55510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" y="302031"/>
            <a:ext cx="1648047" cy="368751"/>
          </a:xfrm>
          <a:prstGeom prst="rect">
            <a:avLst/>
          </a:prstGeom>
        </p:spPr>
      </p:pic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10972800" y="6018028"/>
            <a:ext cx="487326" cy="310042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7AED9-F983-4572-8D01-CD0C65BE86C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148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kv"/><Relationship Id="rId7" Type="http://schemas.openxmlformats.org/officeDocument/2006/relationships/image" Target="../media/image23.png"/><Relationship Id="rId2" Type="http://schemas.microsoft.com/office/2007/relationships/media" Target="../media/media1.mk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oBpVHGAy6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rKZTbcekw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9-YevW9sq8" TargetMode="External"/><Relationship Id="rId5" Type="http://schemas.openxmlformats.org/officeDocument/2006/relationships/audio" Target="../media/audio1.wav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k3-TchIhE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58" y="2063571"/>
            <a:ext cx="8983084" cy="27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72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6" y="925037"/>
            <a:ext cx="5049203" cy="531495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9" y="735806"/>
            <a:ext cx="4829175" cy="521493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72803" y="401817"/>
            <a:ext cx="2973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tx2"/>
                </a:solidFill>
              </a:rPr>
              <a:t>Leipä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020944" y="401817"/>
            <a:ext cx="319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tx2"/>
                </a:solidFill>
              </a:rPr>
              <a:t>Juusto</a:t>
            </a:r>
            <a:endParaRPr lang="fr-F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Ranskan</a:t>
            </a:r>
            <a:r>
              <a:rPr lang="fr-FR" dirty="0"/>
              <a:t> Riviera</a:t>
            </a:r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2101850" y="4035425"/>
          <a:ext cx="17383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Objet d’environnement du Gestionnaire de liaisons" showAsIcon="1" r:id="rId5" imgW="1738080" imgH="509760" progId="Package">
                  <p:embed/>
                </p:oleObj>
              </mc:Choice>
              <mc:Fallback>
                <p:oleObj name="Objet d’environnement du Gestionnaire de liaisons" showAsIcon="1" r:id="rId5" imgW="1738080" imgH="509760" progId="Package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01850" y="4035425"/>
                        <a:ext cx="1738313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CaBouge-CoteDAzur_BR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5700" y="1943100"/>
            <a:ext cx="6705600" cy="381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4914" y="5820846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36638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Cannes, </a:t>
            </a:r>
            <a:r>
              <a:rPr lang="fr-FR" dirty="0" err="1"/>
              <a:t>meidän</a:t>
            </a:r>
            <a:r>
              <a:rPr lang="fr-FR" dirty="0"/>
              <a:t> </a:t>
            </a:r>
            <a:r>
              <a:rPr lang="fr-FR" dirty="0" err="1"/>
              <a:t>kaupunkimme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4" name="KoBpVHGAy6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28913" y="1902202"/>
            <a:ext cx="7015162" cy="394602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38200" y="5848231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9387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648950" cy="1485900"/>
          </a:xfrm>
        </p:spPr>
        <p:txBody>
          <a:bodyPr/>
          <a:lstStyle/>
          <a:p>
            <a:r>
              <a:rPr lang="fr-FR" dirty="0"/>
              <a:t>Cannes </a:t>
            </a:r>
            <a:r>
              <a:rPr lang="fr-FR" dirty="0" err="1"/>
              <a:t>ja</a:t>
            </a:r>
            <a:r>
              <a:rPr lang="fr-FR" dirty="0"/>
              <a:t> sen </a:t>
            </a:r>
            <a:r>
              <a:rPr lang="fr-FR" dirty="0" err="1"/>
              <a:t>festivaali</a:t>
            </a:r>
            <a:endParaRPr lang="fr-FR" sz="3200" dirty="0">
              <a:solidFill>
                <a:schemeClr val="accent1"/>
              </a:solidFill>
            </a:endParaRPr>
          </a:p>
        </p:txBody>
      </p:sp>
      <p:pic>
        <p:nvPicPr>
          <p:cNvPr id="4" name="PrKZTbcekw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86200" y="2790825"/>
            <a:ext cx="4572000" cy="25717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71600" y="6144322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28515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Koulumme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4" name="c9-YevW9sq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55385" y="2028825"/>
            <a:ext cx="6817253" cy="383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  <p:sndAc>
          <p:stSnd>
            <p:snd r:embed="rId3" name="type.wav"/>
          </p:stSnd>
        </p:sndAc>
      </p:transition>
    </mc:Choice>
    <mc:Fallback xmlns="">
      <p:transition spd="med" advClick="0" advTm="4000">
        <p:fade/>
        <p:sndAc>
          <p:stSnd>
            <p:snd r:embed="rId5" name="typ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Ranska</a:t>
            </a:r>
            <a:r>
              <a:rPr lang="fr-FR" dirty="0"/>
              <a:t> </a:t>
            </a:r>
            <a:r>
              <a:rPr lang="fr-FR" dirty="0" err="1"/>
              <a:t>ja</a:t>
            </a:r>
            <a:r>
              <a:rPr lang="fr-FR" dirty="0"/>
              <a:t> </a:t>
            </a:r>
            <a:r>
              <a:rPr lang="fr-FR" dirty="0" err="1"/>
              <a:t>Ranskan</a:t>
            </a:r>
            <a:r>
              <a:rPr lang="fr-FR" dirty="0"/>
              <a:t> Riviera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r-FR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2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14:reveal/>
      </p:transition>
    </mc:Choice>
    <mc:Fallback xmlns="">
      <p:transition spd="slow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6502" y="1243149"/>
            <a:ext cx="9601200" cy="857250"/>
          </a:xfrm>
        </p:spPr>
        <p:txBody>
          <a:bodyPr>
            <a:normAutofit/>
          </a:bodyPr>
          <a:lstStyle/>
          <a:p>
            <a:r>
              <a:rPr lang="fr-FR" dirty="0" err="1"/>
              <a:t>Joitakin</a:t>
            </a:r>
            <a:r>
              <a:rPr lang="fr-FR" dirty="0"/>
              <a:t> </a:t>
            </a:r>
            <a:r>
              <a:rPr lang="fr-FR" dirty="0" err="1"/>
              <a:t>faktoja</a:t>
            </a:r>
            <a:r>
              <a:rPr lang="fr-FR" dirty="0"/>
              <a:t> </a:t>
            </a:r>
            <a:r>
              <a:rPr lang="fr-FR" dirty="0" err="1"/>
              <a:t>Ranskasta</a:t>
            </a:r>
            <a:endParaRPr lang="fr-FR" b="0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l="22667" t="29872" r="43511" b="28432"/>
          <a:stretch/>
        </p:blipFill>
        <p:spPr bwMode="auto">
          <a:xfrm>
            <a:off x="1014140" y="2367099"/>
            <a:ext cx="4786312" cy="3238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627" y="2367099"/>
            <a:ext cx="492918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Ranska</a:t>
            </a:r>
            <a:r>
              <a:rPr lang="fr-FR" dirty="0"/>
              <a:t> </a:t>
            </a:r>
            <a:r>
              <a:rPr lang="fr-FR" dirty="0" err="1"/>
              <a:t>videolla</a:t>
            </a:r>
            <a:r>
              <a:rPr lang="fr-FR" dirty="0"/>
              <a:t>			</a:t>
            </a:r>
            <a:endParaRPr lang="fr-FR" sz="3600" dirty="0">
              <a:solidFill>
                <a:schemeClr val="accent1"/>
              </a:solidFill>
            </a:endParaRPr>
          </a:p>
        </p:txBody>
      </p:sp>
      <p:pic>
        <p:nvPicPr>
          <p:cNvPr id="4" name="lk3-TchIhE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05567" y="1596509"/>
            <a:ext cx="8024283" cy="45136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6538" y="5925502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10157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777" y="572185"/>
            <a:ext cx="10515600" cy="840083"/>
          </a:xfrm>
        </p:spPr>
        <p:txBody>
          <a:bodyPr>
            <a:normAutofit/>
          </a:bodyPr>
          <a:lstStyle/>
          <a:p>
            <a:r>
              <a:rPr lang="fr-FR" sz="3200" dirty="0" err="1"/>
              <a:t>Ranskan</a:t>
            </a:r>
            <a:r>
              <a:rPr lang="fr-FR" sz="3200" dirty="0"/>
              <a:t> </a:t>
            </a:r>
            <a:r>
              <a:rPr lang="fr-FR" sz="3200" dirty="0" err="1"/>
              <a:t>maantieteen</a:t>
            </a:r>
            <a:r>
              <a:rPr lang="fr-FR" sz="3200" dirty="0"/>
              <a:t> </a:t>
            </a:r>
            <a:r>
              <a:rPr lang="fr-FR" sz="3200" dirty="0" err="1"/>
              <a:t>monimuotoisuus</a:t>
            </a:r>
            <a:endParaRPr lang="fr-FR" sz="3200" dirty="0"/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/>
          <a:srcRect l="19664" t="27712" r="40723" b="25381"/>
          <a:stretch/>
        </p:blipFill>
        <p:spPr bwMode="auto">
          <a:xfrm>
            <a:off x="611777" y="1263286"/>
            <a:ext cx="5183989" cy="4324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034" y="52123"/>
            <a:ext cx="5041829" cy="3560373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/>
          </p:cNvPicPr>
          <p:nvPr/>
        </p:nvPicPr>
        <p:blipFill rotWithShape="1">
          <a:blip r:embed="rId4"/>
          <a:srcRect l="20807" t="27966" r="42297" b="27924"/>
          <a:stretch/>
        </p:blipFill>
        <p:spPr bwMode="auto">
          <a:xfrm>
            <a:off x="6714791" y="3612496"/>
            <a:ext cx="4746072" cy="3188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29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 rotWithShape="1">
          <a:blip r:embed="rId2"/>
          <a:srcRect l="20879" t="26949" r="46158" b="24238"/>
          <a:stretch/>
        </p:blipFill>
        <p:spPr bwMode="auto">
          <a:xfrm>
            <a:off x="85407" y="121919"/>
            <a:ext cx="4391025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Espace réservé du contenu 6"/>
          <p:cNvPicPr>
            <a:picLocks noGrp="1"/>
          </p:cNvPicPr>
          <p:nvPr>
            <p:ph idx="1"/>
          </p:nvPr>
        </p:nvPicPr>
        <p:blipFill rotWithShape="1">
          <a:blip r:embed="rId3"/>
          <a:srcRect l="22167" t="26568" r="44512" b="25381"/>
          <a:stretch/>
        </p:blipFill>
        <p:spPr bwMode="auto">
          <a:xfrm>
            <a:off x="7597956" y="0"/>
            <a:ext cx="4415154" cy="358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/>
          <p:cNvPicPr/>
          <p:nvPr/>
        </p:nvPicPr>
        <p:blipFill rotWithShape="1">
          <a:blip r:embed="rId4"/>
          <a:srcRect l="19520" t="27076" r="43369" b="25890"/>
          <a:stretch/>
        </p:blipFill>
        <p:spPr bwMode="auto">
          <a:xfrm>
            <a:off x="4476432" y="3264082"/>
            <a:ext cx="4943475" cy="3524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728029" y="457200"/>
            <a:ext cx="2491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chemeClr val="accent1"/>
                </a:solidFill>
              </a:rPr>
              <a:t>Tärkeimmät</a:t>
            </a:r>
            <a:r>
              <a:rPr lang="fr-FR" sz="3200" b="1" dirty="0">
                <a:solidFill>
                  <a:schemeClr val="accent1"/>
                </a:solidFill>
              </a:rPr>
              <a:t> </a:t>
            </a:r>
            <a:r>
              <a:rPr lang="fr-FR" sz="3200" b="1" dirty="0" err="1">
                <a:solidFill>
                  <a:schemeClr val="accent1"/>
                </a:solidFill>
              </a:rPr>
              <a:t>kaupungit</a:t>
            </a:r>
            <a:endParaRPr lang="fr-FR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1050" y="667725"/>
            <a:ext cx="10515600" cy="840083"/>
          </a:xfrm>
        </p:spPr>
        <p:txBody>
          <a:bodyPr>
            <a:normAutofit/>
          </a:bodyPr>
          <a:lstStyle/>
          <a:p>
            <a:r>
              <a:rPr lang="fr-FR" dirty="0" err="1"/>
              <a:t>Monipuolinen</a:t>
            </a:r>
            <a:r>
              <a:rPr lang="fr-FR" dirty="0"/>
              <a:t> </a:t>
            </a:r>
            <a:r>
              <a:rPr lang="fr-FR" dirty="0" err="1"/>
              <a:t>perintö</a:t>
            </a:r>
            <a:r>
              <a:rPr lang="fr-FR" dirty="0"/>
              <a:t>	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/>
          <a:srcRect l="20879" t="27712" r="41868" b="24110"/>
          <a:stretch/>
        </p:blipFill>
        <p:spPr bwMode="auto">
          <a:xfrm>
            <a:off x="957902" y="1428750"/>
            <a:ext cx="4923146" cy="4171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3"/>
          <a:srcRect l="20450" t="28983" r="41081" b="23601"/>
          <a:stretch/>
        </p:blipFill>
        <p:spPr bwMode="auto">
          <a:xfrm>
            <a:off x="6172200" y="1428750"/>
            <a:ext cx="5124450" cy="4105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13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Ranskalainen</a:t>
            </a:r>
            <a:r>
              <a:rPr lang="it-IT" dirty="0"/>
              <a:t> </a:t>
            </a:r>
            <a:r>
              <a:rPr lang="it-IT" dirty="0" err="1"/>
              <a:t>ruoka</a:t>
            </a:r>
            <a:r>
              <a:rPr lang="it-IT" dirty="0"/>
              <a:t> </a:t>
            </a:r>
            <a:r>
              <a:rPr lang="it-IT" dirty="0" err="1"/>
              <a:t>ja</a:t>
            </a:r>
            <a:r>
              <a:rPr lang="it-IT" dirty="0"/>
              <a:t> </a:t>
            </a:r>
            <a:r>
              <a:rPr lang="it-IT" dirty="0" err="1"/>
              <a:t>viini</a:t>
            </a:r>
            <a:r>
              <a:rPr lang="it-IT" dirty="0" smtClean="0"/>
              <a:t>	</a:t>
            </a:r>
            <a:r>
              <a:rPr lang="fr-FR" dirty="0"/>
              <a:t>			</a:t>
            </a:r>
            <a:r>
              <a:rPr lang="fr-FR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/>
          <a:srcRect l="22453" t="29110" r="43584" b="28305"/>
          <a:stretch/>
        </p:blipFill>
        <p:spPr bwMode="auto">
          <a:xfrm>
            <a:off x="1228725" y="1714500"/>
            <a:ext cx="5148773" cy="3676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3"/>
          <a:srcRect l="21165" t="29873" r="42940" b="25636"/>
          <a:stretch/>
        </p:blipFill>
        <p:spPr bwMode="auto">
          <a:xfrm>
            <a:off x="6667500" y="1714500"/>
            <a:ext cx="4972050" cy="3676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36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7448" y="433251"/>
            <a:ext cx="10582275" cy="1485900"/>
          </a:xfrm>
        </p:spPr>
        <p:txBody>
          <a:bodyPr/>
          <a:lstStyle/>
          <a:p>
            <a:r>
              <a:rPr lang="fr-FR" sz="3200" dirty="0" err="1"/>
              <a:t>Ruoka</a:t>
            </a:r>
            <a:r>
              <a:rPr lang="fr-FR" sz="3200" dirty="0"/>
              <a:t>- </a:t>
            </a:r>
            <a:r>
              <a:rPr lang="fr-FR" sz="3200" dirty="0" err="1"/>
              <a:t>ja</a:t>
            </a:r>
            <a:r>
              <a:rPr lang="fr-FR" sz="3200" dirty="0"/>
              <a:t> </a:t>
            </a:r>
            <a:r>
              <a:rPr lang="fr-FR" sz="3200" dirty="0" err="1"/>
              <a:t>viiniperinteet</a:t>
            </a:r>
            <a:endParaRPr lang="fr-FR" sz="3200" dirty="0">
              <a:solidFill>
                <a:schemeClr val="accent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48" y="1434655"/>
            <a:ext cx="5633594" cy="5345512"/>
          </a:xfrm>
          <a:prstGeom prst="rect">
            <a:avLst/>
          </a:prstGeom>
        </p:spPr>
      </p:pic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871" y="1434655"/>
            <a:ext cx="5244203" cy="53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026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o 1">
      <a:dk1>
        <a:srgbClr val="595959"/>
      </a:dk1>
      <a:lt1>
        <a:sysClr val="window" lastClr="FFFFFF"/>
      </a:lt1>
      <a:dk2>
        <a:srgbClr val="045F74"/>
      </a:dk2>
      <a:lt2>
        <a:srgbClr val="D8D8D8"/>
      </a:lt2>
      <a:accent1>
        <a:srgbClr val="0098AD"/>
      </a:accent1>
      <a:accent2>
        <a:srgbClr val="045F74"/>
      </a:accent2>
      <a:accent3>
        <a:srgbClr val="8CCAAE"/>
      </a:accent3>
      <a:accent4>
        <a:srgbClr val="F08077"/>
      </a:accent4>
      <a:accent5>
        <a:srgbClr val="FAC075"/>
      </a:accent5>
      <a:accent6>
        <a:srgbClr val="70AD47"/>
      </a:accent6>
      <a:hlink>
        <a:srgbClr val="0098AD"/>
      </a:hlink>
      <a:folHlink>
        <a:srgbClr val="F0807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uleit_pre" id="{E2B08491-EE33-4B7E-84A2-AEF7262B647D}" vid="{92EF9EA3-27F3-4A79-8F5F-770EFC612E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6ACFB148E4C04A9704A635DF2CF574" ma:contentTypeVersion="11" ma:contentTypeDescription="Creare un nuovo documento." ma:contentTypeScope="" ma:versionID="94c95aa8744f4cdaf39945ae6885a9a5">
  <xsd:schema xmlns:xsd="http://www.w3.org/2001/XMLSchema" xmlns:xs="http://www.w3.org/2001/XMLSchema" xmlns:p="http://schemas.microsoft.com/office/2006/metadata/properties" xmlns:ns2="c828a035-c16e-427e-9c7a-db1f107d90fa" targetNamespace="http://schemas.microsoft.com/office/2006/metadata/properties" ma:root="true" ma:fieldsID="ff7ddadb91ecf716477a202d7b394845" ns2:_="">
    <xsd:import namespace="c828a035-c16e-427e-9c7a-db1f107d9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28a035-c16e-427e-9c7a-db1f107d90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18EDBC-F761-476A-A5A6-3646EDCB7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E91A7F-280C-4728-92D2-84A64A0F0A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28a035-c16e-427e-9c7a-db1f107d90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D692C0-493E-40E4-9986-35D441CA9EC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moduleit_pre</Template>
  <TotalTime>48</TotalTime>
  <Words>48</Words>
  <Application>Microsoft Office PowerPoint</Application>
  <PresentationFormat>Widescreen</PresentationFormat>
  <Paragraphs>19</Paragraphs>
  <Slides>14</Slides>
  <Notes>0</Notes>
  <HiddenSlides>0</HiddenSlides>
  <MMClips>5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Tema di Office</vt:lpstr>
      <vt:lpstr>Objet d’environnement du Gestionnaire de liaisons</vt:lpstr>
      <vt:lpstr>Presentazione standard di PowerPoint</vt:lpstr>
      <vt:lpstr>Ranska ja Ranskan Riviera</vt:lpstr>
      <vt:lpstr>Joitakin faktoja Ranskasta</vt:lpstr>
      <vt:lpstr>Ranska videolla   </vt:lpstr>
      <vt:lpstr>Ranskan maantieteen monimuotoisuus</vt:lpstr>
      <vt:lpstr>Presentazione standard di PowerPoint</vt:lpstr>
      <vt:lpstr>Monipuolinen perintö </vt:lpstr>
      <vt:lpstr>Ranskalainen ruoka ja viini     </vt:lpstr>
      <vt:lpstr>Ruoka- ja viiniperinteet</vt:lpstr>
      <vt:lpstr>Presentazione standard di PowerPoint</vt:lpstr>
      <vt:lpstr>Ranskan Riviera</vt:lpstr>
      <vt:lpstr>Cannes, meidän kaupunkimme</vt:lpstr>
      <vt:lpstr>Cannes ja sen festivaali</vt:lpstr>
      <vt:lpstr>Koulumme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Visual2</dc:creator>
  <cp:lastModifiedBy>Miretti Irene</cp:lastModifiedBy>
  <cp:revision>12</cp:revision>
  <dcterms:created xsi:type="dcterms:W3CDTF">2021-11-19T16:09:57Z</dcterms:created>
  <dcterms:modified xsi:type="dcterms:W3CDTF">2023-06-07T10:12:14Z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0x010100CA6ACFB148E4C04A9704A635DF2CF574</vt:lpwstr>
  </property>
</Properties>
</file>