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5" r:id="rId17"/>
    <p:sldId id="274" r:id="rId18"/>
    <p:sldId id="276" r:id="rId19"/>
    <p:sldId id="277"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32" autoAdjust="0"/>
  </p:normalViewPr>
  <p:slideViewPr>
    <p:cSldViewPr snapToGrid="0">
      <p:cViewPr varScale="1">
        <p:scale>
          <a:sx n="83" d="100"/>
          <a:sy n="83" d="100"/>
        </p:scale>
        <p:origin x="643" y="82"/>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439BC-C647-4672-BA84-8CECD249E1E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30536F6C-EB27-43D2-B996-4FC40928FCB3}">
      <dgm:prSet phldrT="[Testo]" custT="1"/>
      <dgm:spPr/>
      <dgm:t>
        <a:bodyPr/>
        <a:lstStyle/>
        <a:p>
          <a:r>
            <a:rPr lang="it-IT" sz="2800" smtClean="0"/>
            <a:t>REDUCED FAT and REDUNDAND INGREDIENTS</a:t>
          </a:r>
          <a:endParaRPr lang="it-IT" sz="2800" dirty="0"/>
        </a:p>
      </dgm:t>
    </dgm:pt>
    <dgm:pt modelId="{A5C5FF7A-F6FE-4116-8F7E-45700F37EFF9}" type="parTrans" cxnId="{6DFB8135-FFC6-4DB6-9150-22DFD8BC2B4A}">
      <dgm:prSet/>
      <dgm:spPr/>
      <dgm:t>
        <a:bodyPr/>
        <a:lstStyle/>
        <a:p>
          <a:endParaRPr lang="it-IT"/>
        </a:p>
      </dgm:t>
    </dgm:pt>
    <dgm:pt modelId="{DB5089C8-44DD-41A8-941E-D3A05150D8CB}" type="sibTrans" cxnId="{6DFB8135-FFC6-4DB6-9150-22DFD8BC2B4A}">
      <dgm:prSet/>
      <dgm:spPr/>
      <dgm:t>
        <a:bodyPr/>
        <a:lstStyle/>
        <a:p>
          <a:endParaRPr lang="it-IT"/>
        </a:p>
      </dgm:t>
    </dgm:pt>
    <dgm:pt modelId="{E381F018-18EF-4078-8519-FC783335C1FD}">
      <dgm:prSet phldrT="[Testo]" custT="1"/>
      <dgm:spPr/>
      <dgm:t>
        <a:bodyPr/>
        <a:lstStyle/>
        <a:p>
          <a:r>
            <a:rPr lang="it-IT" sz="2800" dirty="0" smtClean="0"/>
            <a:t>REDUCED THE EXHAUSTING COOKING TIMES</a:t>
          </a:r>
          <a:endParaRPr lang="it-IT" sz="2800" dirty="0"/>
        </a:p>
      </dgm:t>
    </dgm:pt>
    <dgm:pt modelId="{028D099E-4925-4BFF-BBFA-BE09C034BA0C}" type="parTrans" cxnId="{9E692B2B-6CB6-4AE0-B04E-083D023DAF87}">
      <dgm:prSet/>
      <dgm:spPr/>
      <dgm:t>
        <a:bodyPr/>
        <a:lstStyle/>
        <a:p>
          <a:endParaRPr lang="it-IT"/>
        </a:p>
      </dgm:t>
    </dgm:pt>
    <dgm:pt modelId="{948F10AF-10CB-4A09-9856-4E066ACEBFED}" type="sibTrans" cxnId="{9E692B2B-6CB6-4AE0-B04E-083D023DAF87}">
      <dgm:prSet/>
      <dgm:spPr/>
      <dgm:t>
        <a:bodyPr/>
        <a:lstStyle/>
        <a:p>
          <a:endParaRPr lang="it-IT"/>
        </a:p>
      </dgm:t>
    </dgm:pt>
    <dgm:pt modelId="{1F829075-A62F-47D0-A4F0-12ED5EF29525}">
      <dgm:prSet phldrT="[Testo]" custT="1"/>
      <dgm:spPr/>
      <dgm:t>
        <a:bodyPr/>
        <a:lstStyle/>
        <a:p>
          <a:r>
            <a:rPr lang="it-IT" sz="2800" dirty="0" smtClean="0"/>
            <a:t>AIMING FOR THE ORIGINAL FLOUR OF THE FOOD</a:t>
          </a:r>
          <a:endParaRPr lang="it-IT" sz="2800" dirty="0"/>
        </a:p>
      </dgm:t>
    </dgm:pt>
    <dgm:pt modelId="{E8909FF9-C37D-4F98-BB51-186B08E784BA}" type="parTrans" cxnId="{2C58F14D-5D4F-426E-88E0-C87F53805292}">
      <dgm:prSet/>
      <dgm:spPr/>
      <dgm:t>
        <a:bodyPr/>
        <a:lstStyle/>
        <a:p>
          <a:endParaRPr lang="it-IT"/>
        </a:p>
      </dgm:t>
    </dgm:pt>
    <dgm:pt modelId="{BD0CC2B2-63CC-470F-91ED-63D3026BC6F2}" type="sibTrans" cxnId="{2C58F14D-5D4F-426E-88E0-C87F53805292}">
      <dgm:prSet/>
      <dgm:spPr/>
      <dgm:t>
        <a:bodyPr/>
        <a:lstStyle/>
        <a:p>
          <a:endParaRPr lang="it-IT"/>
        </a:p>
      </dgm:t>
    </dgm:pt>
    <dgm:pt modelId="{973E2749-C644-4FAB-820F-2E968F4FDB47}" type="pres">
      <dgm:prSet presAssocID="{CEB439BC-C647-4672-BA84-8CECD249E1EB}" presName="Name0" presStyleCnt="0">
        <dgm:presLayoutVars>
          <dgm:chMax val="7"/>
          <dgm:chPref val="7"/>
          <dgm:dir/>
        </dgm:presLayoutVars>
      </dgm:prSet>
      <dgm:spPr/>
      <dgm:t>
        <a:bodyPr/>
        <a:lstStyle/>
        <a:p>
          <a:endParaRPr lang="it-IT"/>
        </a:p>
      </dgm:t>
    </dgm:pt>
    <dgm:pt modelId="{99888793-A1E8-4611-9463-C886F9BF63E8}" type="pres">
      <dgm:prSet presAssocID="{CEB439BC-C647-4672-BA84-8CECD249E1EB}" presName="Name1" presStyleCnt="0"/>
      <dgm:spPr/>
    </dgm:pt>
    <dgm:pt modelId="{01A4B6AF-593D-4A23-AD26-0DBED81BFC28}" type="pres">
      <dgm:prSet presAssocID="{CEB439BC-C647-4672-BA84-8CECD249E1EB}" presName="cycle" presStyleCnt="0"/>
      <dgm:spPr/>
    </dgm:pt>
    <dgm:pt modelId="{B038A287-1B06-4780-A44B-37474D29DDF1}" type="pres">
      <dgm:prSet presAssocID="{CEB439BC-C647-4672-BA84-8CECD249E1EB}" presName="srcNode" presStyleLbl="node1" presStyleIdx="0" presStyleCnt="3"/>
      <dgm:spPr/>
    </dgm:pt>
    <dgm:pt modelId="{1B461427-C677-4613-B63C-533F974A3521}" type="pres">
      <dgm:prSet presAssocID="{CEB439BC-C647-4672-BA84-8CECD249E1EB}" presName="conn" presStyleLbl="parChTrans1D2" presStyleIdx="0" presStyleCnt="1"/>
      <dgm:spPr/>
      <dgm:t>
        <a:bodyPr/>
        <a:lstStyle/>
        <a:p>
          <a:endParaRPr lang="it-IT"/>
        </a:p>
      </dgm:t>
    </dgm:pt>
    <dgm:pt modelId="{9DB103B5-DF88-485C-B4A0-73240B323322}" type="pres">
      <dgm:prSet presAssocID="{CEB439BC-C647-4672-BA84-8CECD249E1EB}" presName="extraNode" presStyleLbl="node1" presStyleIdx="0" presStyleCnt="3"/>
      <dgm:spPr/>
    </dgm:pt>
    <dgm:pt modelId="{C516DC8C-F8D2-4BC1-A220-2F49C97868B9}" type="pres">
      <dgm:prSet presAssocID="{CEB439BC-C647-4672-BA84-8CECD249E1EB}" presName="dstNode" presStyleLbl="node1" presStyleIdx="0" presStyleCnt="3"/>
      <dgm:spPr/>
    </dgm:pt>
    <dgm:pt modelId="{8593EA60-2706-4D3C-8B23-EB423E392C3E}" type="pres">
      <dgm:prSet presAssocID="{30536F6C-EB27-43D2-B996-4FC40928FCB3}" presName="text_1" presStyleLbl="node1" presStyleIdx="0" presStyleCnt="3">
        <dgm:presLayoutVars>
          <dgm:bulletEnabled val="1"/>
        </dgm:presLayoutVars>
      </dgm:prSet>
      <dgm:spPr/>
      <dgm:t>
        <a:bodyPr/>
        <a:lstStyle/>
        <a:p>
          <a:endParaRPr lang="it-IT"/>
        </a:p>
      </dgm:t>
    </dgm:pt>
    <dgm:pt modelId="{29177CC6-CC05-4A3B-A3F9-F663E9D7F42B}" type="pres">
      <dgm:prSet presAssocID="{30536F6C-EB27-43D2-B996-4FC40928FCB3}" presName="accent_1" presStyleCnt="0"/>
      <dgm:spPr/>
    </dgm:pt>
    <dgm:pt modelId="{9923358A-EEDA-4213-9902-44881224C9C1}" type="pres">
      <dgm:prSet presAssocID="{30536F6C-EB27-43D2-B996-4FC40928FCB3}" presName="accentRepeatNode" presStyleLbl="solidFgAcc1" presStyleIdx="0" presStyleCnt="3"/>
      <dgm:spPr/>
    </dgm:pt>
    <dgm:pt modelId="{F4A14F0A-13BA-4984-AAB2-A9D89E055295}" type="pres">
      <dgm:prSet presAssocID="{E381F018-18EF-4078-8519-FC783335C1FD}" presName="text_2" presStyleLbl="node1" presStyleIdx="1" presStyleCnt="3">
        <dgm:presLayoutVars>
          <dgm:bulletEnabled val="1"/>
        </dgm:presLayoutVars>
      </dgm:prSet>
      <dgm:spPr/>
      <dgm:t>
        <a:bodyPr/>
        <a:lstStyle/>
        <a:p>
          <a:endParaRPr lang="it-IT"/>
        </a:p>
      </dgm:t>
    </dgm:pt>
    <dgm:pt modelId="{82F66C63-F8C3-4401-9B21-5AB02C765CC6}" type="pres">
      <dgm:prSet presAssocID="{E381F018-18EF-4078-8519-FC783335C1FD}" presName="accent_2" presStyleCnt="0"/>
      <dgm:spPr/>
    </dgm:pt>
    <dgm:pt modelId="{DB03B399-DEF1-4C58-9928-96BD92AD0EF4}" type="pres">
      <dgm:prSet presAssocID="{E381F018-18EF-4078-8519-FC783335C1FD}" presName="accentRepeatNode" presStyleLbl="solidFgAcc1" presStyleIdx="1" presStyleCnt="3"/>
      <dgm:spPr/>
    </dgm:pt>
    <dgm:pt modelId="{89064A88-6A21-4DB1-8426-662BCFC6CCF7}" type="pres">
      <dgm:prSet presAssocID="{1F829075-A62F-47D0-A4F0-12ED5EF29525}" presName="text_3" presStyleLbl="node1" presStyleIdx="2" presStyleCnt="3">
        <dgm:presLayoutVars>
          <dgm:bulletEnabled val="1"/>
        </dgm:presLayoutVars>
      </dgm:prSet>
      <dgm:spPr/>
      <dgm:t>
        <a:bodyPr/>
        <a:lstStyle/>
        <a:p>
          <a:endParaRPr lang="it-IT"/>
        </a:p>
      </dgm:t>
    </dgm:pt>
    <dgm:pt modelId="{E173FB7D-5EDC-40EA-944C-921346244CE7}" type="pres">
      <dgm:prSet presAssocID="{1F829075-A62F-47D0-A4F0-12ED5EF29525}" presName="accent_3" presStyleCnt="0"/>
      <dgm:spPr/>
    </dgm:pt>
    <dgm:pt modelId="{4DE81C4B-62F6-4F9F-BC02-4A15EE9D1AE3}" type="pres">
      <dgm:prSet presAssocID="{1F829075-A62F-47D0-A4F0-12ED5EF29525}" presName="accentRepeatNode" presStyleLbl="solidFgAcc1" presStyleIdx="2" presStyleCnt="3"/>
      <dgm:spPr/>
    </dgm:pt>
  </dgm:ptLst>
  <dgm:cxnLst>
    <dgm:cxn modelId="{084FA322-2FDD-4BFE-82BE-18966FB07611}" type="presOf" srcId="{DB5089C8-44DD-41A8-941E-D3A05150D8CB}" destId="{1B461427-C677-4613-B63C-533F974A3521}" srcOrd="0" destOrd="0" presId="urn:microsoft.com/office/officeart/2008/layout/VerticalCurvedList"/>
    <dgm:cxn modelId="{F00331D1-D7F7-4056-BD0B-39D8250AB84A}" type="presOf" srcId="{1F829075-A62F-47D0-A4F0-12ED5EF29525}" destId="{89064A88-6A21-4DB1-8426-662BCFC6CCF7}" srcOrd="0" destOrd="0" presId="urn:microsoft.com/office/officeart/2008/layout/VerticalCurvedList"/>
    <dgm:cxn modelId="{6DFB8135-FFC6-4DB6-9150-22DFD8BC2B4A}" srcId="{CEB439BC-C647-4672-BA84-8CECD249E1EB}" destId="{30536F6C-EB27-43D2-B996-4FC40928FCB3}" srcOrd="0" destOrd="0" parTransId="{A5C5FF7A-F6FE-4116-8F7E-45700F37EFF9}" sibTransId="{DB5089C8-44DD-41A8-941E-D3A05150D8CB}"/>
    <dgm:cxn modelId="{9E692B2B-6CB6-4AE0-B04E-083D023DAF87}" srcId="{CEB439BC-C647-4672-BA84-8CECD249E1EB}" destId="{E381F018-18EF-4078-8519-FC783335C1FD}" srcOrd="1" destOrd="0" parTransId="{028D099E-4925-4BFF-BBFA-BE09C034BA0C}" sibTransId="{948F10AF-10CB-4A09-9856-4E066ACEBFED}"/>
    <dgm:cxn modelId="{BBB64167-E968-43B5-A2FB-CB63E84DFC51}" type="presOf" srcId="{CEB439BC-C647-4672-BA84-8CECD249E1EB}" destId="{973E2749-C644-4FAB-820F-2E968F4FDB47}" srcOrd="0" destOrd="0" presId="urn:microsoft.com/office/officeart/2008/layout/VerticalCurvedList"/>
    <dgm:cxn modelId="{2C58F14D-5D4F-426E-88E0-C87F53805292}" srcId="{CEB439BC-C647-4672-BA84-8CECD249E1EB}" destId="{1F829075-A62F-47D0-A4F0-12ED5EF29525}" srcOrd="2" destOrd="0" parTransId="{E8909FF9-C37D-4F98-BB51-186B08E784BA}" sibTransId="{BD0CC2B2-63CC-470F-91ED-63D3026BC6F2}"/>
    <dgm:cxn modelId="{8D00B8F0-2AE3-463D-8CF3-56F862C55072}" type="presOf" srcId="{E381F018-18EF-4078-8519-FC783335C1FD}" destId="{F4A14F0A-13BA-4984-AAB2-A9D89E055295}" srcOrd="0" destOrd="0" presId="urn:microsoft.com/office/officeart/2008/layout/VerticalCurvedList"/>
    <dgm:cxn modelId="{7581F480-2C1D-4EF0-A81D-A6B28585BEE4}" type="presOf" srcId="{30536F6C-EB27-43D2-B996-4FC40928FCB3}" destId="{8593EA60-2706-4D3C-8B23-EB423E392C3E}" srcOrd="0" destOrd="0" presId="urn:microsoft.com/office/officeart/2008/layout/VerticalCurvedList"/>
    <dgm:cxn modelId="{D1475863-E555-434F-A25E-2504ACE2CE6E}" type="presParOf" srcId="{973E2749-C644-4FAB-820F-2E968F4FDB47}" destId="{99888793-A1E8-4611-9463-C886F9BF63E8}" srcOrd="0" destOrd="0" presId="urn:microsoft.com/office/officeart/2008/layout/VerticalCurvedList"/>
    <dgm:cxn modelId="{3CC03B6E-9820-471F-B23E-45E741A4C0FA}" type="presParOf" srcId="{99888793-A1E8-4611-9463-C886F9BF63E8}" destId="{01A4B6AF-593D-4A23-AD26-0DBED81BFC28}" srcOrd="0" destOrd="0" presId="urn:microsoft.com/office/officeart/2008/layout/VerticalCurvedList"/>
    <dgm:cxn modelId="{33B5D199-4F32-45BA-A258-E0151380E8CB}" type="presParOf" srcId="{01A4B6AF-593D-4A23-AD26-0DBED81BFC28}" destId="{B038A287-1B06-4780-A44B-37474D29DDF1}" srcOrd="0" destOrd="0" presId="urn:microsoft.com/office/officeart/2008/layout/VerticalCurvedList"/>
    <dgm:cxn modelId="{1D5E561B-556E-4A4C-929C-4A3572243912}" type="presParOf" srcId="{01A4B6AF-593D-4A23-AD26-0DBED81BFC28}" destId="{1B461427-C677-4613-B63C-533F974A3521}" srcOrd="1" destOrd="0" presId="urn:microsoft.com/office/officeart/2008/layout/VerticalCurvedList"/>
    <dgm:cxn modelId="{0FA01FF9-4D0E-4910-93F8-516EE9300E96}" type="presParOf" srcId="{01A4B6AF-593D-4A23-AD26-0DBED81BFC28}" destId="{9DB103B5-DF88-485C-B4A0-73240B323322}" srcOrd="2" destOrd="0" presId="urn:microsoft.com/office/officeart/2008/layout/VerticalCurvedList"/>
    <dgm:cxn modelId="{83F4F7B6-E31A-4D48-98BC-6EDAD2443AB9}" type="presParOf" srcId="{01A4B6AF-593D-4A23-AD26-0DBED81BFC28}" destId="{C516DC8C-F8D2-4BC1-A220-2F49C97868B9}" srcOrd="3" destOrd="0" presId="urn:microsoft.com/office/officeart/2008/layout/VerticalCurvedList"/>
    <dgm:cxn modelId="{ECD99A30-DBC4-405A-A7E5-595C71896BC5}" type="presParOf" srcId="{99888793-A1E8-4611-9463-C886F9BF63E8}" destId="{8593EA60-2706-4D3C-8B23-EB423E392C3E}" srcOrd="1" destOrd="0" presId="urn:microsoft.com/office/officeart/2008/layout/VerticalCurvedList"/>
    <dgm:cxn modelId="{11E8323E-EA35-4186-87D6-3E4885F99AEF}" type="presParOf" srcId="{99888793-A1E8-4611-9463-C886F9BF63E8}" destId="{29177CC6-CC05-4A3B-A3F9-F663E9D7F42B}" srcOrd="2" destOrd="0" presId="urn:microsoft.com/office/officeart/2008/layout/VerticalCurvedList"/>
    <dgm:cxn modelId="{D62C1688-35CB-4077-A4B2-B6D8CBE4606E}" type="presParOf" srcId="{29177CC6-CC05-4A3B-A3F9-F663E9D7F42B}" destId="{9923358A-EEDA-4213-9902-44881224C9C1}" srcOrd="0" destOrd="0" presId="urn:microsoft.com/office/officeart/2008/layout/VerticalCurvedList"/>
    <dgm:cxn modelId="{D981125A-60A7-417B-A26B-742DA494EC17}" type="presParOf" srcId="{99888793-A1E8-4611-9463-C886F9BF63E8}" destId="{F4A14F0A-13BA-4984-AAB2-A9D89E055295}" srcOrd="3" destOrd="0" presId="urn:microsoft.com/office/officeart/2008/layout/VerticalCurvedList"/>
    <dgm:cxn modelId="{956BF45F-88C0-4120-A922-A8F259082BCE}" type="presParOf" srcId="{99888793-A1E8-4611-9463-C886F9BF63E8}" destId="{82F66C63-F8C3-4401-9B21-5AB02C765CC6}" srcOrd="4" destOrd="0" presId="urn:microsoft.com/office/officeart/2008/layout/VerticalCurvedList"/>
    <dgm:cxn modelId="{36C2A577-01CF-43FC-9F48-8BAE3D4F7A6C}" type="presParOf" srcId="{82F66C63-F8C3-4401-9B21-5AB02C765CC6}" destId="{DB03B399-DEF1-4C58-9928-96BD92AD0EF4}" srcOrd="0" destOrd="0" presId="urn:microsoft.com/office/officeart/2008/layout/VerticalCurvedList"/>
    <dgm:cxn modelId="{81945810-B680-4250-AC12-040F7BCB8759}" type="presParOf" srcId="{99888793-A1E8-4611-9463-C886F9BF63E8}" destId="{89064A88-6A21-4DB1-8426-662BCFC6CCF7}" srcOrd="5" destOrd="0" presId="urn:microsoft.com/office/officeart/2008/layout/VerticalCurvedList"/>
    <dgm:cxn modelId="{C6738BEE-C51C-41C7-B9E6-4F6DAB4B6BC4}" type="presParOf" srcId="{99888793-A1E8-4611-9463-C886F9BF63E8}" destId="{E173FB7D-5EDC-40EA-944C-921346244CE7}" srcOrd="6" destOrd="0" presId="urn:microsoft.com/office/officeart/2008/layout/VerticalCurvedList"/>
    <dgm:cxn modelId="{2F93C8D6-BABD-4CCF-8869-19FD399F34D6}" type="presParOf" srcId="{E173FB7D-5EDC-40EA-944C-921346244CE7}" destId="{4DE81C4B-62F6-4F9F-BC02-4A15EE9D1AE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2C0FF-C9B4-4A78-9F0A-E3DEB973F8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EEB5C823-44E8-4A75-B7CE-BACE8B5C98BA}">
      <dgm:prSet phldrT="[Testo]"/>
      <dgm:spPr/>
      <dgm:t>
        <a:bodyPr/>
        <a:lstStyle/>
        <a:p>
          <a:endParaRPr lang="it-IT" dirty="0"/>
        </a:p>
      </dgm:t>
    </dgm:pt>
    <dgm:pt modelId="{4AB85FEF-0992-461E-9BAD-197FAF292FF8}" type="parTrans" cxnId="{4383A69E-7F69-429C-8418-B1142B3D0CE7}">
      <dgm:prSet/>
      <dgm:spPr/>
      <dgm:t>
        <a:bodyPr/>
        <a:lstStyle/>
        <a:p>
          <a:endParaRPr lang="it-IT"/>
        </a:p>
      </dgm:t>
    </dgm:pt>
    <dgm:pt modelId="{BE1A44CE-1EF1-401D-8ED0-D2294E28A40F}" type="sibTrans" cxnId="{4383A69E-7F69-429C-8418-B1142B3D0CE7}">
      <dgm:prSet/>
      <dgm:spPr/>
      <dgm:t>
        <a:bodyPr/>
        <a:lstStyle/>
        <a:p>
          <a:endParaRPr lang="it-IT"/>
        </a:p>
      </dgm:t>
    </dgm:pt>
    <dgm:pt modelId="{0BBD2A8D-1654-454E-AA27-1D4F48B97220}">
      <dgm:prSet phldrT="[Testo]"/>
      <dgm:spPr/>
      <dgm:t>
        <a:bodyPr/>
        <a:lstStyle/>
        <a:p>
          <a:pPr algn="l"/>
          <a:r>
            <a:rPr lang="it-IT" dirty="0" smtClean="0"/>
            <a:t>BREAKFAST</a:t>
          </a:r>
          <a:endParaRPr lang="it-IT" dirty="0"/>
        </a:p>
      </dgm:t>
    </dgm:pt>
    <dgm:pt modelId="{0EE9B4AD-559F-400F-A77F-435D25CF85B9}" type="parTrans" cxnId="{51054B7E-1481-4766-965E-68BDE5068FAC}">
      <dgm:prSet/>
      <dgm:spPr/>
      <dgm:t>
        <a:bodyPr/>
        <a:lstStyle/>
        <a:p>
          <a:endParaRPr lang="it-IT"/>
        </a:p>
      </dgm:t>
    </dgm:pt>
    <dgm:pt modelId="{1FDFE265-7891-4041-AED6-7065953EA27C}" type="sibTrans" cxnId="{51054B7E-1481-4766-965E-68BDE5068FAC}">
      <dgm:prSet/>
      <dgm:spPr/>
      <dgm:t>
        <a:bodyPr/>
        <a:lstStyle/>
        <a:p>
          <a:endParaRPr lang="it-IT"/>
        </a:p>
      </dgm:t>
    </dgm:pt>
    <dgm:pt modelId="{04580DC8-4C9C-464B-B4E8-BEBF54F6CEA7}">
      <dgm:prSet phldrT="[Testo]"/>
      <dgm:spPr/>
      <dgm:t>
        <a:bodyPr/>
        <a:lstStyle/>
        <a:p>
          <a:pPr algn="l"/>
          <a:r>
            <a:rPr lang="it-IT" dirty="0" smtClean="0"/>
            <a:t>LUNCH</a:t>
          </a:r>
          <a:endParaRPr lang="it-IT" dirty="0"/>
        </a:p>
      </dgm:t>
    </dgm:pt>
    <dgm:pt modelId="{3E9CCD5D-4675-4CCB-8E20-23BB13C80F4F}" type="parTrans" cxnId="{91A78AC9-BB91-4242-80CA-A81ABFD7B35D}">
      <dgm:prSet/>
      <dgm:spPr/>
      <dgm:t>
        <a:bodyPr/>
        <a:lstStyle/>
        <a:p>
          <a:endParaRPr lang="it-IT"/>
        </a:p>
      </dgm:t>
    </dgm:pt>
    <dgm:pt modelId="{23119D43-C6D0-406D-B91B-CA25E1A86508}" type="sibTrans" cxnId="{91A78AC9-BB91-4242-80CA-A81ABFD7B35D}">
      <dgm:prSet/>
      <dgm:spPr/>
      <dgm:t>
        <a:bodyPr/>
        <a:lstStyle/>
        <a:p>
          <a:endParaRPr lang="it-IT"/>
        </a:p>
      </dgm:t>
    </dgm:pt>
    <dgm:pt modelId="{071A784B-C53F-4E4B-B282-D3080B1121CB}">
      <dgm:prSet phldrT="[Testo]"/>
      <dgm:spPr/>
      <dgm:t>
        <a:bodyPr/>
        <a:lstStyle/>
        <a:p>
          <a:pPr algn="l"/>
          <a:r>
            <a:rPr lang="it-IT" dirty="0" smtClean="0"/>
            <a:t>DINNER</a:t>
          </a:r>
          <a:endParaRPr lang="it-IT" dirty="0"/>
        </a:p>
      </dgm:t>
    </dgm:pt>
    <dgm:pt modelId="{D3E1E93C-A683-4352-B214-EFD2824BE7AA}" type="parTrans" cxnId="{7F5A16A7-A9A9-4F36-8F29-8DA92183B59A}">
      <dgm:prSet/>
      <dgm:spPr/>
      <dgm:t>
        <a:bodyPr/>
        <a:lstStyle/>
        <a:p>
          <a:endParaRPr lang="it-IT"/>
        </a:p>
      </dgm:t>
    </dgm:pt>
    <dgm:pt modelId="{14FE3FFB-7122-4A05-86C0-0070CC6030B2}" type="sibTrans" cxnId="{7F5A16A7-A9A9-4F36-8F29-8DA92183B59A}">
      <dgm:prSet/>
      <dgm:spPr/>
      <dgm:t>
        <a:bodyPr/>
        <a:lstStyle/>
        <a:p>
          <a:endParaRPr lang="it-IT"/>
        </a:p>
      </dgm:t>
    </dgm:pt>
    <dgm:pt modelId="{B9ED516C-6E76-41F3-8760-41667609570C}" type="pres">
      <dgm:prSet presAssocID="{AFF2C0FF-C9B4-4A78-9F0A-E3DEB973F8E5}" presName="vert0" presStyleCnt="0">
        <dgm:presLayoutVars>
          <dgm:dir/>
          <dgm:animOne val="branch"/>
          <dgm:animLvl val="lvl"/>
        </dgm:presLayoutVars>
      </dgm:prSet>
      <dgm:spPr/>
      <dgm:t>
        <a:bodyPr/>
        <a:lstStyle/>
        <a:p>
          <a:endParaRPr lang="it-IT"/>
        </a:p>
      </dgm:t>
    </dgm:pt>
    <dgm:pt modelId="{1B8D2863-FEA2-4468-AAB1-C7DDEA11923E}" type="pres">
      <dgm:prSet presAssocID="{EEB5C823-44E8-4A75-B7CE-BACE8B5C98BA}" presName="thickLine" presStyleLbl="alignNode1" presStyleIdx="0" presStyleCnt="1"/>
      <dgm:spPr/>
    </dgm:pt>
    <dgm:pt modelId="{8E44ED5C-1A9B-4E52-BACB-B59DFBC6896C}" type="pres">
      <dgm:prSet presAssocID="{EEB5C823-44E8-4A75-B7CE-BACE8B5C98BA}" presName="horz1" presStyleCnt="0"/>
      <dgm:spPr/>
    </dgm:pt>
    <dgm:pt modelId="{0FAB6BFA-C5B5-418B-BD1D-DCB185D03277}" type="pres">
      <dgm:prSet presAssocID="{EEB5C823-44E8-4A75-B7CE-BACE8B5C98BA}" presName="tx1" presStyleLbl="revTx" presStyleIdx="0" presStyleCnt="4"/>
      <dgm:spPr/>
      <dgm:t>
        <a:bodyPr/>
        <a:lstStyle/>
        <a:p>
          <a:endParaRPr lang="it-IT"/>
        </a:p>
      </dgm:t>
    </dgm:pt>
    <dgm:pt modelId="{328EE949-065C-47D7-B497-3ABFCFECC371}" type="pres">
      <dgm:prSet presAssocID="{EEB5C823-44E8-4A75-B7CE-BACE8B5C98BA}" presName="vert1" presStyleCnt="0"/>
      <dgm:spPr/>
    </dgm:pt>
    <dgm:pt modelId="{B6526309-ED94-4023-B396-6C8BE96C94DE}" type="pres">
      <dgm:prSet presAssocID="{0BBD2A8D-1654-454E-AA27-1D4F48B97220}" presName="vertSpace2a" presStyleCnt="0"/>
      <dgm:spPr/>
    </dgm:pt>
    <dgm:pt modelId="{A12D7924-8EE3-45DB-ABDF-48FC45F7A11C}" type="pres">
      <dgm:prSet presAssocID="{0BBD2A8D-1654-454E-AA27-1D4F48B97220}" presName="horz2" presStyleCnt="0"/>
      <dgm:spPr/>
    </dgm:pt>
    <dgm:pt modelId="{9523C7E8-BF22-46C1-9198-D1E2755714C0}" type="pres">
      <dgm:prSet presAssocID="{0BBD2A8D-1654-454E-AA27-1D4F48B97220}" presName="horzSpace2" presStyleCnt="0"/>
      <dgm:spPr/>
    </dgm:pt>
    <dgm:pt modelId="{E5A20388-1D27-4CA5-92E3-BC32595E721C}" type="pres">
      <dgm:prSet presAssocID="{0BBD2A8D-1654-454E-AA27-1D4F48B97220}" presName="tx2" presStyleLbl="revTx" presStyleIdx="1" presStyleCnt="4"/>
      <dgm:spPr/>
      <dgm:t>
        <a:bodyPr/>
        <a:lstStyle/>
        <a:p>
          <a:endParaRPr lang="it-IT"/>
        </a:p>
      </dgm:t>
    </dgm:pt>
    <dgm:pt modelId="{003C3CE1-6FE2-4A66-A2BB-61294B049784}" type="pres">
      <dgm:prSet presAssocID="{0BBD2A8D-1654-454E-AA27-1D4F48B97220}" presName="vert2" presStyleCnt="0"/>
      <dgm:spPr/>
    </dgm:pt>
    <dgm:pt modelId="{2A7EF233-F277-4427-9D25-7E11C8509D57}" type="pres">
      <dgm:prSet presAssocID="{0BBD2A8D-1654-454E-AA27-1D4F48B97220}" presName="thinLine2b" presStyleLbl="callout" presStyleIdx="0" presStyleCnt="3"/>
      <dgm:spPr/>
    </dgm:pt>
    <dgm:pt modelId="{9CDF4874-519E-47C0-937C-D7AC1D71915F}" type="pres">
      <dgm:prSet presAssocID="{0BBD2A8D-1654-454E-AA27-1D4F48B97220}" presName="vertSpace2b" presStyleCnt="0"/>
      <dgm:spPr/>
    </dgm:pt>
    <dgm:pt modelId="{61D99698-B6AE-4BC0-ACFF-3BF0AA26D597}" type="pres">
      <dgm:prSet presAssocID="{04580DC8-4C9C-464B-B4E8-BEBF54F6CEA7}" presName="horz2" presStyleCnt="0"/>
      <dgm:spPr/>
    </dgm:pt>
    <dgm:pt modelId="{947D2774-5798-4557-BD34-1AF13E61F9F4}" type="pres">
      <dgm:prSet presAssocID="{04580DC8-4C9C-464B-B4E8-BEBF54F6CEA7}" presName="horzSpace2" presStyleCnt="0"/>
      <dgm:spPr/>
    </dgm:pt>
    <dgm:pt modelId="{48941493-30C6-4472-ACBB-77E3D2A85BBC}" type="pres">
      <dgm:prSet presAssocID="{04580DC8-4C9C-464B-B4E8-BEBF54F6CEA7}" presName="tx2" presStyleLbl="revTx" presStyleIdx="2" presStyleCnt="4"/>
      <dgm:spPr/>
      <dgm:t>
        <a:bodyPr/>
        <a:lstStyle/>
        <a:p>
          <a:endParaRPr lang="it-IT"/>
        </a:p>
      </dgm:t>
    </dgm:pt>
    <dgm:pt modelId="{0586D6F2-3473-419D-A532-9FF2265276B0}" type="pres">
      <dgm:prSet presAssocID="{04580DC8-4C9C-464B-B4E8-BEBF54F6CEA7}" presName="vert2" presStyleCnt="0"/>
      <dgm:spPr/>
    </dgm:pt>
    <dgm:pt modelId="{925EF8EE-EEF9-4182-83CF-9A3222075C64}" type="pres">
      <dgm:prSet presAssocID="{04580DC8-4C9C-464B-B4E8-BEBF54F6CEA7}" presName="thinLine2b" presStyleLbl="callout" presStyleIdx="1" presStyleCnt="3"/>
      <dgm:spPr/>
    </dgm:pt>
    <dgm:pt modelId="{BD05D9D8-DAAB-45B5-AA57-3F13574B3EC7}" type="pres">
      <dgm:prSet presAssocID="{04580DC8-4C9C-464B-B4E8-BEBF54F6CEA7}" presName="vertSpace2b" presStyleCnt="0"/>
      <dgm:spPr/>
    </dgm:pt>
    <dgm:pt modelId="{B56A6459-7E74-4609-B12B-9A43C0D3E4EB}" type="pres">
      <dgm:prSet presAssocID="{071A784B-C53F-4E4B-B282-D3080B1121CB}" presName="horz2" presStyleCnt="0"/>
      <dgm:spPr/>
    </dgm:pt>
    <dgm:pt modelId="{73888003-989C-43FD-AD1B-69073D800867}" type="pres">
      <dgm:prSet presAssocID="{071A784B-C53F-4E4B-B282-D3080B1121CB}" presName="horzSpace2" presStyleCnt="0"/>
      <dgm:spPr/>
    </dgm:pt>
    <dgm:pt modelId="{13759711-D06F-40CB-AE76-A8DD428CACB9}" type="pres">
      <dgm:prSet presAssocID="{071A784B-C53F-4E4B-B282-D3080B1121CB}" presName="tx2" presStyleLbl="revTx" presStyleIdx="3" presStyleCnt="4"/>
      <dgm:spPr/>
      <dgm:t>
        <a:bodyPr/>
        <a:lstStyle/>
        <a:p>
          <a:endParaRPr lang="it-IT"/>
        </a:p>
      </dgm:t>
    </dgm:pt>
    <dgm:pt modelId="{91FB1E61-19E0-4B65-AB49-DDED8EC38646}" type="pres">
      <dgm:prSet presAssocID="{071A784B-C53F-4E4B-B282-D3080B1121CB}" presName="vert2" presStyleCnt="0"/>
      <dgm:spPr/>
    </dgm:pt>
    <dgm:pt modelId="{48DC7F11-DFC4-4EA0-8D05-084FE514FA29}" type="pres">
      <dgm:prSet presAssocID="{071A784B-C53F-4E4B-B282-D3080B1121CB}" presName="thinLine2b" presStyleLbl="callout" presStyleIdx="2" presStyleCnt="3"/>
      <dgm:spPr/>
    </dgm:pt>
    <dgm:pt modelId="{CF3624F7-C37D-4390-828B-0AF78C33C30E}" type="pres">
      <dgm:prSet presAssocID="{071A784B-C53F-4E4B-B282-D3080B1121CB}" presName="vertSpace2b" presStyleCnt="0"/>
      <dgm:spPr/>
    </dgm:pt>
  </dgm:ptLst>
  <dgm:cxnLst>
    <dgm:cxn modelId="{8DF9225A-9B1E-4A35-ABFE-73CAA9F01911}" type="presOf" srcId="{0BBD2A8D-1654-454E-AA27-1D4F48B97220}" destId="{E5A20388-1D27-4CA5-92E3-BC32595E721C}" srcOrd="0" destOrd="0" presId="urn:microsoft.com/office/officeart/2008/layout/LinedList"/>
    <dgm:cxn modelId="{5B49A35E-0E29-491E-A949-6F36C9A18BB9}" type="presOf" srcId="{04580DC8-4C9C-464B-B4E8-BEBF54F6CEA7}" destId="{48941493-30C6-4472-ACBB-77E3D2A85BBC}" srcOrd="0" destOrd="0" presId="urn:microsoft.com/office/officeart/2008/layout/LinedList"/>
    <dgm:cxn modelId="{1E557C00-0741-4302-8B75-6BE343D98BCF}" type="presOf" srcId="{EEB5C823-44E8-4A75-B7CE-BACE8B5C98BA}" destId="{0FAB6BFA-C5B5-418B-BD1D-DCB185D03277}" srcOrd="0" destOrd="0" presId="urn:microsoft.com/office/officeart/2008/layout/LinedList"/>
    <dgm:cxn modelId="{7F5A16A7-A9A9-4F36-8F29-8DA92183B59A}" srcId="{EEB5C823-44E8-4A75-B7CE-BACE8B5C98BA}" destId="{071A784B-C53F-4E4B-B282-D3080B1121CB}" srcOrd="2" destOrd="0" parTransId="{D3E1E93C-A683-4352-B214-EFD2824BE7AA}" sibTransId="{14FE3FFB-7122-4A05-86C0-0070CC6030B2}"/>
    <dgm:cxn modelId="{4383A69E-7F69-429C-8418-B1142B3D0CE7}" srcId="{AFF2C0FF-C9B4-4A78-9F0A-E3DEB973F8E5}" destId="{EEB5C823-44E8-4A75-B7CE-BACE8B5C98BA}" srcOrd="0" destOrd="0" parTransId="{4AB85FEF-0992-461E-9BAD-197FAF292FF8}" sibTransId="{BE1A44CE-1EF1-401D-8ED0-D2294E28A40F}"/>
    <dgm:cxn modelId="{BB656421-6622-4535-BDD5-B4F6051F2DA6}" type="presOf" srcId="{AFF2C0FF-C9B4-4A78-9F0A-E3DEB973F8E5}" destId="{B9ED516C-6E76-41F3-8760-41667609570C}" srcOrd="0" destOrd="0" presId="urn:microsoft.com/office/officeart/2008/layout/LinedList"/>
    <dgm:cxn modelId="{F1A00BE3-0793-4656-998F-F6FB322BEA0B}" type="presOf" srcId="{071A784B-C53F-4E4B-B282-D3080B1121CB}" destId="{13759711-D06F-40CB-AE76-A8DD428CACB9}" srcOrd="0" destOrd="0" presId="urn:microsoft.com/office/officeart/2008/layout/LinedList"/>
    <dgm:cxn modelId="{91A78AC9-BB91-4242-80CA-A81ABFD7B35D}" srcId="{EEB5C823-44E8-4A75-B7CE-BACE8B5C98BA}" destId="{04580DC8-4C9C-464B-B4E8-BEBF54F6CEA7}" srcOrd="1" destOrd="0" parTransId="{3E9CCD5D-4675-4CCB-8E20-23BB13C80F4F}" sibTransId="{23119D43-C6D0-406D-B91B-CA25E1A86508}"/>
    <dgm:cxn modelId="{51054B7E-1481-4766-965E-68BDE5068FAC}" srcId="{EEB5C823-44E8-4A75-B7CE-BACE8B5C98BA}" destId="{0BBD2A8D-1654-454E-AA27-1D4F48B97220}" srcOrd="0" destOrd="0" parTransId="{0EE9B4AD-559F-400F-A77F-435D25CF85B9}" sibTransId="{1FDFE265-7891-4041-AED6-7065953EA27C}"/>
    <dgm:cxn modelId="{5862A92F-4F3D-4661-B599-53484911C9CA}" type="presParOf" srcId="{B9ED516C-6E76-41F3-8760-41667609570C}" destId="{1B8D2863-FEA2-4468-AAB1-C7DDEA11923E}" srcOrd="0" destOrd="0" presId="urn:microsoft.com/office/officeart/2008/layout/LinedList"/>
    <dgm:cxn modelId="{9C1393ED-DA5A-44C6-9916-DB76CB86A673}" type="presParOf" srcId="{B9ED516C-6E76-41F3-8760-41667609570C}" destId="{8E44ED5C-1A9B-4E52-BACB-B59DFBC6896C}" srcOrd="1" destOrd="0" presId="urn:microsoft.com/office/officeart/2008/layout/LinedList"/>
    <dgm:cxn modelId="{68E09501-9112-4334-A6B4-4CA63F7B63C5}" type="presParOf" srcId="{8E44ED5C-1A9B-4E52-BACB-B59DFBC6896C}" destId="{0FAB6BFA-C5B5-418B-BD1D-DCB185D03277}" srcOrd="0" destOrd="0" presId="urn:microsoft.com/office/officeart/2008/layout/LinedList"/>
    <dgm:cxn modelId="{A98B73BC-7983-4B91-8D11-2A83E2CB20EC}" type="presParOf" srcId="{8E44ED5C-1A9B-4E52-BACB-B59DFBC6896C}" destId="{328EE949-065C-47D7-B497-3ABFCFECC371}" srcOrd="1" destOrd="0" presId="urn:microsoft.com/office/officeart/2008/layout/LinedList"/>
    <dgm:cxn modelId="{357BA6A5-47CC-40FF-A2E3-FE888192F69A}" type="presParOf" srcId="{328EE949-065C-47D7-B497-3ABFCFECC371}" destId="{B6526309-ED94-4023-B396-6C8BE96C94DE}" srcOrd="0" destOrd="0" presId="urn:microsoft.com/office/officeart/2008/layout/LinedList"/>
    <dgm:cxn modelId="{D1253F41-2C18-4AF5-B9E6-37FFD1EBB5B5}" type="presParOf" srcId="{328EE949-065C-47D7-B497-3ABFCFECC371}" destId="{A12D7924-8EE3-45DB-ABDF-48FC45F7A11C}" srcOrd="1" destOrd="0" presId="urn:microsoft.com/office/officeart/2008/layout/LinedList"/>
    <dgm:cxn modelId="{616B8EFE-59ED-4E6D-BA96-91B81F49DE97}" type="presParOf" srcId="{A12D7924-8EE3-45DB-ABDF-48FC45F7A11C}" destId="{9523C7E8-BF22-46C1-9198-D1E2755714C0}" srcOrd="0" destOrd="0" presId="urn:microsoft.com/office/officeart/2008/layout/LinedList"/>
    <dgm:cxn modelId="{9DC078BB-6C01-45F8-8491-EBAEB137B2D7}" type="presParOf" srcId="{A12D7924-8EE3-45DB-ABDF-48FC45F7A11C}" destId="{E5A20388-1D27-4CA5-92E3-BC32595E721C}" srcOrd="1" destOrd="0" presId="urn:microsoft.com/office/officeart/2008/layout/LinedList"/>
    <dgm:cxn modelId="{9AF6A362-962C-459D-B935-21DC345496D2}" type="presParOf" srcId="{A12D7924-8EE3-45DB-ABDF-48FC45F7A11C}" destId="{003C3CE1-6FE2-4A66-A2BB-61294B049784}" srcOrd="2" destOrd="0" presId="urn:microsoft.com/office/officeart/2008/layout/LinedList"/>
    <dgm:cxn modelId="{2F75693F-3110-46C9-91D3-B39665142730}" type="presParOf" srcId="{328EE949-065C-47D7-B497-3ABFCFECC371}" destId="{2A7EF233-F277-4427-9D25-7E11C8509D57}" srcOrd="2" destOrd="0" presId="urn:microsoft.com/office/officeart/2008/layout/LinedList"/>
    <dgm:cxn modelId="{DE271EF2-D193-43D7-B38A-71648BCCAA47}" type="presParOf" srcId="{328EE949-065C-47D7-B497-3ABFCFECC371}" destId="{9CDF4874-519E-47C0-937C-D7AC1D71915F}" srcOrd="3" destOrd="0" presId="urn:microsoft.com/office/officeart/2008/layout/LinedList"/>
    <dgm:cxn modelId="{0988553B-34F1-48D8-965D-4CDB011C1D04}" type="presParOf" srcId="{328EE949-065C-47D7-B497-3ABFCFECC371}" destId="{61D99698-B6AE-4BC0-ACFF-3BF0AA26D597}" srcOrd="4" destOrd="0" presId="urn:microsoft.com/office/officeart/2008/layout/LinedList"/>
    <dgm:cxn modelId="{EB9C01C7-5D88-4A2E-A3FE-4D7CD69AAFEA}" type="presParOf" srcId="{61D99698-B6AE-4BC0-ACFF-3BF0AA26D597}" destId="{947D2774-5798-4557-BD34-1AF13E61F9F4}" srcOrd="0" destOrd="0" presId="urn:microsoft.com/office/officeart/2008/layout/LinedList"/>
    <dgm:cxn modelId="{587388EC-25D8-4B23-BDD0-1CFAFF7D5A74}" type="presParOf" srcId="{61D99698-B6AE-4BC0-ACFF-3BF0AA26D597}" destId="{48941493-30C6-4472-ACBB-77E3D2A85BBC}" srcOrd="1" destOrd="0" presId="urn:microsoft.com/office/officeart/2008/layout/LinedList"/>
    <dgm:cxn modelId="{5353EBF3-0D57-4991-99F9-6C66E6E5A8EF}" type="presParOf" srcId="{61D99698-B6AE-4BC0-ACFF-3BF0AA26D597}" destId="{0586D6F2-3473-419D-A532-9FF2265276B0}" srcOrd="2" destOrd="0" presId="urn:microsoft.com/office/officeart/2008/layout/LinedList"/>
    <dgm:cxn modelId="{754D16B0-EBCB-44FF-A611-51C15774F73D}" type="presParOf" srcId="{328EE949-065C-47D7-B497-3ABFCFECC371}" destId="{925EF8EE-EEF9-4182-83CF-9A3222075C64}" srcOrd="5" destOrd="0" presId="urn:microsoft.com/office/officeart/2008/layout/LinedList"/>
    <dgm:cxn modelId="{D29BE0F8-9A9D-4111-A3E5-0A3AD9169CA6}" type="presParOf" srcId="{328EE949-065C-47D7-B497-3ABFCFECC371}" destId="{BD05D9D8-DAAB-45B5-AA57-3F13574B3EC7}" srcOrd="6" destOrd="0" presId="urn:microsoft.com/office/officeart/2008/layout/LinedList"/>
    <dgm:cxn modelId="{7BA63E4B-8789-4FDA-9571-1ED9D9C0D353}" type="presParOf" srcId="{328EE949-065C-47D7-B497-3ABFCFECC371}" destId="{B56A6459-7E74-4609-B12B-9A43C0D3E4EB}" srcOrd="7" destOrd="0" presId="urn:microsoft.com/office/officeart/2008/layout/LinedList"/>
    <dgm:cxn modelId="{C65E35A4-ABCD-4CBE-883C-720469D6730B}" type="presParOf" srcId="{B56A6459-7E74-4609-B12B-9A43C0D3E4EB}" destId="{73888003-989C-43FD-AD1B-69073D800867}" srcOrd="0" destOrd="0" presId="urn:microsoft.com/office/officeart/2008/layout/LinedList"/>
    <dgm:cxn modelId="{2F44BE2D-9FDA-4E4D-A636-4FE5B1880590}" type="presParOf" srcId="{B56A6459-7E74-4609-B12B-9A43C0D3E4EB}" destId="{13759711-D06F-40CB-AE76-A8DD428CACB9}" srcOrd="1" destOrd="0" presId="urn:microsoft.com/office/officeart/2008/layout/LinedList"/>
    <dgm:cxn modelId="{88AC8B10-E2D4-434A-B09A-ADF1B029813D}" type="presParOf" srcId="{B56A6459-7E74-4609-B12B-9A43C0D3E4EB}" destId="{91FB1E61-19E0-4B65-AB49-DDED8EC38646}" srcOrd="2" destOrd="0" presId="urn:microsoft.com/office/officeart/2008/layout/LinedList"/>
    <dgm:cxn modelId="{8F0A21F6-2DD0-4483-9547-67817A0C7A06}" type="presParOf" srcId="{328EE949-065C-47D7-B497-3ABFCFECC371}" destId="{48DC7F11-DFC4-4EA0-8D05-084FE514FA29}" srcOrd="8" destOrd="0" presId="urn:microsoft.com/office/officeart/2008/layout/LinedList"/>
    <dgm:cxn modelId="{0F527A78-48CA-4698-AF8B-8EE63CB06D68}" type="presParOf" srcId="{328EE949-065C-47D7-B497-3ABFCFECC371}" destId="{CF3624F7-C37D-4390-828B-0AF78C33C3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1427-C677-4613-B63C-533F974A3521}">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3EA60-2706-4D3C-8B23-EB423E392C3E}">
      <dsp:nvSpPr>
        <dsp:cNvPr id="0" name=""/>
        <dsp:cNvSpPr/>
      </dsp:nvSpPr>
      <dsp:spPr>
        <a:xfrm>
          <a:off x="604289" y="435133"/>
          <a:ext cx="9851585" cy="8702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1120" rIns="71120" bIns="71120" numCol="1" spcCol="1270" anchor="ctr" anchorCtr="0">
          <a:noAutofit/>
        </a:bodyPr>
        <a:lstStyle/>
        <a:p>
          <a:pPr lvl="0" algn="l" defTabSz="1244600">
            <a:lnSpc>
              <a:spcPct val="90000"/>
            </a:lnSpc>
            <a:spcBef>
              <a:spcPct val="0"/>
            </a:spcBef>
            <a:spcAft>
              <a:spcPct val="35000"/>
            </a:spcAft>
          </a:pPr>
          <a:r>
            <a:rPr lang="it-IT" sz="2800" kern="1200" smtClean="0"/>
            <a:t>REDUCED FAT and REDUNDAND INGREDIENTS</a:t>
          </a:r>
          <a:endParaRPr lang="it-IT" sz="2800" kern="1200" dirty="0"/>
        </a:p>
      </dsp:txBody>
      <dsp:txXfrm>
        <a:off x="604289" y="435133"/>
        <a:ext cx="9851585" cy="870267"/>
      </dsp:txXfrm>
    </dsp:sp>
    <dsp:sp modelId="{9923358A-EEDA-4213-9902-44881224C9C1}">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A14F0A-13BA-4984-AAB2-A9D89E055295}">
      <dsp:nvSpPr>
        <dsp:cNvPr id="0" name=""/>
        <dsp:cNvSpPr/>
      </dsp:nvSpPr>
      <dsp:spPr>
        <a:xfrm>
          <a:off x="920631" y="1740535"/>
          <a:ext cx="9535243" cy="870267"/>
        </a:xfrm>
        <a:prstGeom prst="rect">
          <a:avLst/>
        </a:prstGeom>
        <a:solidFill>
          <a:schemeClr val="accent5">
            <a:hueOff val="1861425"/>
            <a:satOff val="-25601"/>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1120" rIns="71120" bIns="71120" numCol="1" spcCol="1270" anchor="ctr" anchorCtr="0">
          <a:noAutofit/>
        </a:bodyPr>
        <a:lstStyle/>
        <a:p>
          <a:pPr lvl="0" algn="l" defTabSz="1244600">
            <a:lnSpc>
              <a:spcPct val="90000"/>
            </a:lnSpc>
            <a:spcBef>
              <a:spcPct val="0"/>
            </a:spcBef>
            <a:spcAft>
              <a:spcPct val="35000"/>
            </a:spcAft>
          </a:pPr>
          <a:r>
            <a:rPr lang="it-IT" sz="2800" kern="1200" dirty="0" smtClean="0"/>
            <a:t>REDUCED THE EXHAUSTING COOKING TIMES</a:t>
          </a:r>
          <a:endParaRPr lang="it-IT" sz="2800" kern="1200" dirty="0"/>
        </a:p>
      </dsp:txBody>
      <dsp:txXfrm>
        <a:off x="920631" y="1740535"/>
        <a:ext cx="9535243" cy="870267"/>
      </dsp:txXfrm>
    </dsp:sp>
    <dsp:sp modelId="{DB03B399-DEF1-4C58-9928-96BD92AD0EF4}">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5">
              <a:hueOff val="1861425"/>
              <a:satOff val="-25601"/>
              <a:lumOff val="-12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064A88-6A21-4DB1-8426-662BCFC6CCF7}">
      <dsp:nvSpPr>
        <dsp:cNvPr id="0" name=""/>
        <dsp:cNvSpPr/>
      </dsp:nvSpPr>
      <dsp:spPr>
        <a:xfrm>
          <a:off x="604289" y="3045936"/>
          <a:ext cx="9851585" cy="870267"/>
        </a:xfrm>
        <a:prstGeom prst="rect">
          <a:avLst/>
        </a:prstGeom>
        <a:solidFill>
          <a:schemeClr val="accent5">
            <a:hueOff val="3722850"/>
            <a:satOff val="-51202"/>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71120" rIns="71120" bIns="71120" numCol="1" spcCol="1270" anchor="ctr" anchorCtr="0">
          <a:noAutofit/>
        </a:bodyPr>
        <a:lstStyle/>
        <a:p>
          <a:pPr lvl="0" algn="l" defTabSz="1244600">
            <a:lnSpc>
              <a:spcPct val="90000"/>
            </a:lnSpc>
            <a:spcBef>
              <a:spcPct val="0"/>
            </a:spcBef>
            <a:spcAft>
              <a:spcPct val="35000"/>
            </a:spcAft>
          </a:pPr>
          <a:r>
            <a:rPr lang="it-IT" sz="2800" kern="1200" dirty="0" smtClean="0"/>
            <a:t>AIMING FOR THE ORIGINAL FLOUR OF THE FOOD</a:t>
          </a:r>
          <a:endParaRPr lang="it-IT" sz="2800" kern="1200" dirty="0"/>
        </a:p>
      </dsp:txBody>
      <dsp:txXfrm>
        <a:off x="604289" y="3045936"/>
        <a:ext cx="9851585" cy="870267"/>
      </dsp:txXfrm>
    </dsp:sp>
    <dsp:sp modelId="{4DE81C4B-62F6-4F9F-BC02-4A15EE9D1AE3}">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5">
              <a:hueOff val="3722850"/>
              <a:satOff val="-51202"/>
              <a:lumOff val="-2411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D2863-FEA2-4468-AAB1-C7DDEA11923E}">
      <dsp:nvSpPr>
        <dsp:cNvPr id="0" name=""/>
        <dsp:cNvSpPr/>
      </dsp:nvSpPr>
      <dsp:spPr>
        <a:xfrm>
          <a:off x="0" y="0"/>
          <a:ext cx="66675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B6BFA-C5B5-418B-BD1D-DCB185D03277}">
      <dsp:nvSpPr>
        <dsp:cNvPr id="0" name=""/>
        <dsp:cNvSpPr/>
      </dsp:nvSpPr>
      <dsp:spPr>
        <a:xfrm>
          <a:off x="0" y="0"/>
          <a:ext cx="1333500" cy="461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it-IT" sz="6500" kern="1200" dirty="0"/>
        </a:p>
      </dsp:txBody>
      <dsp:txXfrm>
        <a:off x="0" y="0"/>
        <a:ext cx="1333500" cy="4610100"/>
      </dsp:txXfrm>
    </dsp:sp>
    <dsp:sp modelId="{E5A20388-1D27-4CA5-92E3-BC32595E721C}">
      <dsp:nvSpPr>
        <dsp:cNvPr id="0" name=""/>
        <dsp:cNvSpPr/>
      </dsp:nvSpPr>
      <dsp:spPr>
        <a:xfrm>
          <a:off x="1433512" y="72032"/>
          <a:ext cx="5233987" cy="144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it-IT" sz="6500" kern="1200" dirty="0" smtClean="0"/>
            <a:t>BREAKFAST</a:t>
          </a:r>
          <a:endParaRPr lang="it-IT" sz="6500" kern="1200" dirty="0"/>
        </a:p>
      </dsp:txBody>
      <dsp:txXfrm>
        <a:off x="1433512" y="72032"/>
        <a:ext cx="5233987" cy="1440656"/>
      </dsp:txXfrm>
    </dsp:sp>
    <dsp:sp modelId="{2A7EF233-F277-4427-9D25-7E11C8509D57}">
      <dsp:nvSpPr>
        <dsp:cNvPr id="0" name=""/>
        <dsp:cNvSpPr/>
      </dsp:nvSpPr>
      <dsp:spPr>
        <a:xfrm>
          <a:off x="1333500" y="1512689"/>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941493-30C6-4472-ACBB-77E3D2A85BBC}">
      <dsp:nvSpPr>
        <dsp:cNvPr id="0" name=""/>
        <dsp:cNvSpPr/>
      </dsp:nvSpPr>
      <dsp:spPr>
        <a:xfrm>
          <a:off x="1433512" y="1584721"/>
          <a:ext cx="5233987" cy="144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it-IT" sz="6500" kern="1200" dirty="0" smtClean="0"/>
            <a:t>LUNCH</a:t>
          </a:r>
          <a:endParaRPr lang="it-IT" sz="6500" kern="1200" dirty="0"/>
        </a:p>
      </dsp:txBody>
      <dsp:txXfrm>
        <a:off x="1433512" y="1584721"/>
        <a:ext cx="5233987" cy="1440656"/>
      </dsp:txXfrm>
    </dsp:sp>
    <dsp:sp modelId="{925EF8EE-EEF9-4182-83CF-9A3222075C64}">
      <dsp:nvSpPr>
        <dsp:cNvPr id="0" name=""/>
        <dsp:cNvSpPr/>
      </dsp:nvSpPr>
      <dsp:spPr>
        <a:xfrm>
          <a:off x="1333500" y="3025378"/>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759711-D06F-40CB-AE76-A8DD428CACB9}">
      <dsp:nvSpPr>
        <dsp:cNvPr id="0" name=""/>
        <dsp:cNvSpPr/>
      </dsp:nvSpPr>
      <dsp:spPr>
        <a:xfrm>
          <a:off x="1433512" y="3097410"/>
          <a:ext cx="5233987" cy="144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it-IT" sz="6500" kern="1200" dirty="0" smtClean="0"/>
            <a:t>DINNER</a:t>
          </a:r>
          <a:endParaRPr lang="it-IT" sz="6500" kern="1200" dirty="0"/>
        </a:p>
      </dsp:txBody>
      <dsp:txXfrm>
        <a:off x="1433512" y="3097410"/>
        <a:ext cx="5233987" cy="1440656"/>
      </dsp:txXfrm>
    </dsp:sp>
    <dsp:sp modelId="{48DC7F11-DFC4-4EA0-8D05-084FE514FA29}">
      <dsp:nvSpPr>
        <dsp:cNvPr id="0" name=""/>
        <dsp:cNvSpPr/>
      </dsp:nvSpPr>
      <dsp:spPr>
        <a:xfrm>
          <a:off x="1333500" y="4538067"/>
          <a:ext cx="53340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3BF90722-4139-48B6-837C-F19680DE5D10}" type="datetimeFigureOut">
              <a:rPr lang="it-IT" smtClean="0"/>
              <a:t>07/12/2022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610600" y="6356350"/>
            <a:ext cx="2743200" cy="365125"/>
          </a:xfrm>
          <a:prstGeom prst="rect">
            <a:avLst/>
          </a:prstGeom>
        </p:spPr>
        <p:txBody>
          <a:bodyPr/>
          <a:lstStyle/>
          <a:p>
            <a:fld id="{11F7AED9-F983-4572-8D01-CD0C65BE86C7}" type="slidenum">
              <a:rPr lang="it-IT" smtClean="0"/>
              <a:t>‹N›</a:t>
            </a:fld>
            <a:endParaRPr lang="it-IT"/>
          </a:p>
        </p:txBody>
      </p:sp>
    </p:spTree>
    <p:extLst>
      <p:ext uri="{BB962C8B-B14F-4D97-AF65-F5344CB8AC3E}">
        <p14:creationId xmlns:p14="http://schemas.microsoft.com/office/powerpoint/2010/main" val="27723840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93290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7578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05133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Tree>
    <p:extLst>
      <p:ext uri="{BB962C8B-B14F-4D97-AF65-F5344CB8AC3E}">
        <p14:creationId xmlns:p14="http://schemas.microsoft.com/office/powerpoint/2010/main" val="213307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92867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8782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57426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39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Tree>
    <p:extLst>
      <p:ext uri="{BB962C8B-B14F-4D97-AF65-F5344CB8AC3E}">
        <p14:creationId xmlns:p14="http://schemas.microsoft.com/office/powerpoint/2010/main" val="14518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Tree>
    <p:extLst>
      <p:ext uri="{BB962C8B-B14F-4D97-AF65-F5344CB8AC3E}">
        <p14:creationId xmlns:p14="http://schemas.microsoft.com/office/powerpoint/2010/main" val="265426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850605"/>
            <a:ext cx="10515600" cy="840083"/>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8" name="Immagin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535" y="303160"/>
            <a:ext cx="1205563" cy="366491"/>
          </a:xfrm>
          <a:prstGeom prst="rect">
            <a:avLst/>
          </a:prstGeom>
        </p:spPr>
      </p:pic>
      <p:pic>
        <p:nvPicPr>
          <p:cNvPr id="9" name="Immagin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5544" y="6185936"/>
            <a:ext cx="10675089" cy="555104"/>
          </a:xfrm>
          <a:prstGeom prst="rect">
            <a:avLst/>
          </a:prstGeom>
        </p:spPr>
      </p:pic>
      <p:pic>
        <p:nvPicPr>
          <p:cNvPr id="4" name="Immagin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9488" y="302031"/>
            <a:ext cx="1648047" cy="368751"/>
          </a:xfrm>
          <a:prstGeom prst="rect">
            <a:avLst/>
          </a:prstGeom>
        </p:spPr>
      </p:pic>
      <p:sp>
        <p:nvSpPr>
          <p:cNvPr id="11" name="Segnaposto numero diapositiva 5"/>
          <p:cNvSpPr txBox="1">
            <a:spLocks/>
          </p:cNvSpPr>
          <p:nvPr userDrawn="1"/>
        </p:nvSpPr>
        <p:spPr>
          <a:xfrm>
            <a:off x="10972800" y="6018028"/>
            <a:ext cx="487326" cy="310042"/>
          </a:xfrm>
          <a:prstGeom prst="rect">
            <a:avLst/>
          </a:prstGeom>
        </p:spPr>
        <p:txBody>
          <a:bodyPr/>
          <a:lstStyle>
            <a:defPPr>
              <a:defRPr lang="it-IT"/>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7AED9-F983-4572-8D01-CD0C65BE86C7}" type="slidenum">
              <a:rPr lang="it-IT" smtClean="0"/>
              <a:pPr/>
              <a:t>‹N›</a:t>
            </a:fld>
            <a:endParaRPr lang="it-IT" dirty="0"/>
          </a:p>
        </p:txBody>
      </p:sp>
    </p:spTree>
    <p:extLst>
      <p:ext uri="{BB962C8B-B14F-4D97-AF65-F5344CB8AC3E}">
        <p14:creationId xmlns:p14="http://schemas.microsoft.com/office/powerpoint/2010/main" val="340148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58" y="2063571"/>
            <a:ext cx="8983084" cy="2730858"/>
          </a:xfrm>
          <a:prstGeom prst="rect">
            <a:avLst/>
          </a:prstGeom>
        </p:spPr>
      </p:pic>
    </p:spTree>
    <p:extLst>
      <p:ext uri="{BB962C8B-B14F-4D97-AF65-F5344CB8AC3E}">
        <p14:creationId xmlns:p14="http://schemas.microsoft.com/office/powerpoint/2010/main" val="645972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401" y="662092"/>
            <a:ext cx="3843299" cy="5434425"/>
          </a:xfrm>
          <a:prstGeom prst="rect">
            <a:avLst/>
          </a:prstGeom>
        </p:spPr>
      </p:pic>
      <p:sp>
        <p:nvSpPr>
          <p:cNvPr id="3" name="Segnaposto contenuto 2"/>
          <p:cNvSpPr>
            <a:spLocks noGrp="1"/>
          </p:cNvSpPr>
          <p:nvPr>
            <p:ph idx="1"/>
          </p:nvPr>
        </p:nvSpPr>
        <p:spPr>
          <a:xfrm>
            <a:off x="876299" y="2264880"/>
            <a:ext cx="7689575" cy="2592870"/>
          </a:xfrm>
        </p:spPr>
        <p:txBody>
          <a:bodyPr>
            <a:normAutofit/>
          </a:bodyPr>
          <a:lstStyle/>
          <a:p>
            <a:pPr marL="0" indent="0">
              <a:buNone/>
            </a:pPr>
            <a:r>
              <a:rPr lang="en-US" dirty="0"/>
              <a:t>The evolution of Italian gastronomy, therefore, cannot disregard the contaminations that have enriched and developed it in every historical period. However, it should be remembered that even at the beginning of the 1960s, it had all the characteristics of the cuisine of poor countries. </a:t>
            </a:r>
            <a:endParaRPr lang="it-IT" dirty="0"/>
          </a:p>
        </p:txBody>
      </p:sp>
    </p:spTree>
    <p:extLst>
      <p:ext uri="{BB962C8B-B14F-4D97-AF65-F5344CB8AC3E}">
        <p14:creationId xmlns:p14="http://schemas.microsoft.com/office/powerpoint/2010/main" val="3035227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326" y="1043612"/>
            <a:ext cx="4298101" cy="3657600"/>
          </a:xfrm>
          <a:prstGeom prst="rect">
            <a:avLst/>
          </a:prstGeom>
        </p:spPr>
      </p:pic>
      <p:sp>
        <p:nvSpPr>
          <p:cNvPr id="3" name="Segnaposto contenuto 2"/>
          <p:cNvSpPr>
            <a:spLocks noGrp="1"/>
          </p:cNvSpPr>
          <p:nvPr>
            <p:ph idx="1"/>
          </p:nvPr>
        </p:nvSpPr>
        <p:spPr>
          <a:xfrm>
            <a:off x="874643" y="2002577"/>
            <a:ext cx="7689575" cy="3176695"/>
          </a:xfrm>
        </p:spPr>
        <p:txBody>
          <a:bodyPr>
            <a:normAutofit lnSpcReduction="10000"/>
          </a:bodyPr>
          <a:lstStyle/>
          <a:p>
            <a:pPr marL="0" indent="0">
              <a:buNone/>
            </a:pPr>
            <a:r>
              <a:rPr lang="en-US" dirty="0"/>
              <a:t>P</a:t>
            </a:r>
            <a:r>
              <a:rPr lang="en-US" dirty="0" smtClean="0"/>
              <a:t>eople </a:t>
            </a:r>
            <a:r>
              <a:rPr lang="en-US" dirty="0"/>
              <a:t>sat at the table to satiate themselves, rather than to enjoy the goodness and refinement of the food. The first course - often the only course - was a carbohydrate-based preparation, so energetic, cheap and suitable for staving off hunger. </a:t>
            </a:r>
            <a:endParaRPr lang="en-US" dirty="0" smtClean="0"/>
          </a:p>
          <a:p>
            <a:pPr marL="0" indent="0">
              <a:buNone/>
            </a:pPr>
            <a:r>
              <a:rPr lang="en-US" dirty="0" smtClean="0"/>
              <a:t>By </a:t>
            </a:r>
            <a:r>
              <a:rPr lang="en-US" dirty="0"/>
              <a:t>contrast, in </a:t>
            </a:r>
            <a:r>
              <a:rPr lang="en-US" dirty="0" err="1"/>
              <a:t>neighbouring</a:t>
            </a:r>
            <a:r>
              <a:rPr lang="en-US" dirty="0"/>
              <a:t> France, carbohydrates served as a garnish for protein dishes, mainly meat or fish, i.e. more expensive and valuable foods</a:t>
            </a:r>
            <a:endParaRPr lang="it-IT" dirty="0"/>
          </a:p>
        </p:txBody>
      </p:sp>
    </p:spTree>
    <p:extLst>
      <p:ext uri="{BB962C8B-B14F-4D97-AF65-F5344CB8AC3E}">
        <p14:creationId xmlns:p14="http://schemas.microsoft.com/office/powerpoint/2010/main" val="3847442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7750" y="1778000"/>
            <a:ext cx="7267575" cy="3651250"/>
          </a:xfrm>
        </p:spPr>
        <p:txBody>
          <a:bodyPr>
            <a:normAutofit/>
          </a:bodyPr>
          <a:lstStyle/>
          <a:p>
            <a:pPr marL="0" indent="0">
              <a:buNone/>
            </a:pPr>
            <a:r>
              <a:rPr lang="en-US" dirty="0"/>
              <a:t>When the economic boom came to the country, the </a:t>
            </a:r>
            <a:r>
              <a:rPr lang="en-US" b="1" dirty="0"/>
              <a:t>quantity</a:t>
            </a:r>
            <a:r>
              <a:rPr lang="en-US" dirty="0"/>
              <a:t> rather than </a:t>
            </a:r>
            <a:r>
              <a:rPr lang="en-US" dirty="0" smtClean="0"/>
              <a:t>the </a:t>
            </a:r>
            <a:r>
              <a:rPr lang="en-US" b="1" dirty="0"/>
              <a:t>quality</a:t>
            </a:r>
            <a:r>
              <a:rPr lang="en-US" dirty="0"/>
              <a:t> of food on the Italian table increased. </a:t>
            </a:r>
            <a:endParaRPr lang="en-US" dirty="0" smtClean="0"/>
          </a:p>
          <a:p>
            <a:pPr marL="0" indent="0">
              <a:buNone/>
            </a:pPr>
            <a:r>
              <a:rPr lang="en-US" dirty="0" smtClean="0"/>
              <a:t>In </a:t>
            </a:r>
            <a:r>
              <a:rPr lang="en-US" dirty="0"/>
              <a:t>those years of economic prosperity, whether at home or in a restaurant, a dish was valued primarily for its generous portion size: the palate, not yet as refined as today's, was much less demanding in terms of quality. </a:t>
            </a:r>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075" y="9524"/>
            <a:ext cx="4733925" cy="4733925"/>
          </a:xfrm>
          <a:prstGeom prst="rect">
            <a:avLst/>
          </a:prstGeom>
        </p:spPr>
      </p:pic>
    </p:spTree>
    <p:extLst>
      <p:ext uri="{BB962C8B-B14F-4D97-AF65-F5344CB8AC3E}">
        <p14:creationId xmlns:p14="http://schemas.microsoft.com/office/powerpoint/2010/main" val="1169695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5350" y="1576386"/>
            <a:ext cx="4933950" cy="3986213"/>
          </a:xfrm>
        </p:spPr>
        <p:txBody>
          <a:bodyPr/>
          <a:lstStyle/>
          <a:p>
            <a:pPr marL="0" indent="0">
              <a:buNone/>
            </a:pPr>
            <a:r>
              <a:rPr lang="en-US" dirty="0"/>
              <a:t>I</a:t>
            </a:r>
            <a:r>
              <a:rPr lang="en-US" dirty="0" smtClean="0"/>
              <a:t>n </a:t>
            </a:r>
            <a:r>
              <a:rPr lang="en-US" dirty="0"/>
              <a:t>that very decade, a revolution exploded that marked a radical change in Italian cuisine, and there was no way back. It was sparked by </a:t>
            </a:r>
            <a:r>
              <a:rPr lang="en-US" b="1" dirty="0" err="1"/>
              <a:t>Gualtiero</a:t>
            </a:r>
            <a:r>
              <a:rPr lang="en-US" b="1" dirty="0"/>
              <a:t> </a:t>
            </a:r>
            <a:r>
              <a:rPr lang="en-US" b="1" dirty="0" err="1"/>
              <a:t>Marchesi</a:t>
            </a:r>
            <a:r>
              <a:rPr lang="en-US" dirty="0"/>
              <a:t>, a chef with culinary techniques and international experience. </a:t>
            </a:r>
            <a:r>
              <a:rPr lang="en-US" dirty="0" err="1"/>
              <a:t>Marchesi</a:t>
            </a:r>
            <a:r>
              <a:rPr lang="en-US" dirty="0"/>
              <a:t> reformulated Italian cuisine. </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771" y="1290637"/>
            <a:ext cx="4508683" cy="4276725"/>
          </a:xfrm>
          <a:prstGeom prst="rect">
            <a:avLst/>
          </a:prstGeom>
        </p:spPr>
      </p:pic>
    </p:spTree>
    <p:extLst>
      <p:ext uri="{BB962C8B-B14F-4D97-AF65-F5344CB8AC3E}">
        <p14:creationId xmlns:p14="http://schemas.microsoft.com/office/powerpoint/2010/main" val="384040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MARCHESI REFORMULATED ITALIAN CUISINE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2194307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30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93045" y="595739"/>
            <a:ext cx="2857500" cy="840083"/>
          </a:xfrm>
        </p:spPr>
        <p:txBody>
          <a:bodyPr/>
          <a:lstStyle/>
          <a:p>
            <a:pPr algn="ctr"/>
            <a:r>
              <a:rPr lang="it-IT" dirty="0" smtClean="0"/>
              <a:t>MAIN MEALS </a:t>
            </a:r>
            <a:endParaRPr lang="it-IT" dirty="0"/>
          </a:p>
        </p:txBody>
      </p:sp>
      <p:graphicFrame>
        <p:nvGraphicFramePr>
          <p:cNvPr id="10" name="Diagramma 9"/>
          <p:cNvGraphicFramePr/>
          <p:nvPr>
            <p:extLst>
              <p:ext uri="{D42A27DB-BD31-4B8C-83A1-F6EECF244321}">
                <p14:modId xmlns:p14="http://schemas.microsoft.com/office/powerpoint/2010/main" val="2281939945"/>
              </p:ext>
            </p:extLst>
          </p:nvPr>
        </p:nvGraphicFramePr>
        <p:xfrm>
          <a:off x="2762250" y="1333500"/>
          <a:ext cx="666750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2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067800" y="771525"/>
            <a:ext cx="2362200" cy="646331"/>
          </a:xfrm>
          <a:prstGeom prst="rect">
            <a:avLst/>
          </a:prstGeom>
          <a:noFill/>
        </p:spPr>
        <p:txBody>
          <a:bodyPr wrap="square" rtlCol="0">
            <a:spAutoFit/>
          </a:bodyPr>
          <a:lstStyle/>
          <a:p>
            <a:r>
              <a:rPr lang="it-IT" sz="3600" b="1" dirty="0" smtClean="0">
                <a:solidFill>
                  <a:schemeClr val="tx2"/>
                </a:solidFill>
              </a:rPr>
              <a:t>BREAKFAST</a:t>
            </a:r>
            <a:endParaRPr lang="it-IT" sz="3600" b="1" dirty="0">
              <a:solidFill>
                <a:schemeClr val="tx2"/>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424" y="911662"/>
            <a:ext cx="3524251" cy="5148974"/>
          </a:xfrm>
          <a:prstGeom prst="rect">
            <a:avLst/>
          </a:prstGeom>
        </p:spPr>
      </p:pic>
      <p:sp>
        <p:nvSpPr>
          <p:cNvPr id="4" name="CasellaDiTesto 3"/>
          <p:cNvSpPr txBox="1"/>
          <p:nvPr/>
        </p:nvSpPr>
        <p:spPr>
          <a:xfrm>
            <a:off x="6619873" y="1704975"/>
            <a:ext cx="4810125"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The most popular breakfast in Italy is sweet, eaten at home or at the bar. </a:t>
            </a:r>
            <a:endParaRPr lang="it-IT" sz="2800" dirty="0"/>
          </a:p>
        </p:txBody>
      </p:sp>
      <p:sp>
        <p:nvSpPr>
          <p:cNvPr id="5" name="CasellaDiTesto 4"/>
          <p:cNvSpPr txBox="1"/>
          <p:nvPr/>
        </p:nvSpPr>
        <p:spPr>
          <a:xfrm>
            <a:off x="6619872" y="4004152"/>
            <a:ext cx="4810125"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smtClean="0"/>
              <a:t>Cappuccino is a </a:t>
            </a:r>
            <a:r>
              <a:rPr lang="en-US" sz="2800" dirty="0"/>
              <a:t>classic Italian breakfast drink</a:t>
            </a:r>
            <a:endParaRPr lang="it-IT" sz="2800" dirty="0"/>
          </a:p>
        </p:txBody>
      </p:sp>
    </p:spTree>
    <p:extLst>
      <p:ext uri="{BB962C8B-B14F-4D97-AF65-F5344CB8AC3E}">
        <p14:creationId xmlns:p14="http://schemas.microsoft.com/office/powerpoint/2010/main" val="154047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29812" y="876300"/>
            <a:ext cx="1609725" cy="646331"/>
          </a:xfrm>
          <a:prstGeom prst="rect">
            <a:avLst/>
          </a:prstGeom>
          <a:noFill/>
        </p:spPr>
        <p:txBody>
          <a:bodyPr wrap="square" rtlCol="0">
            <a:spAutoFit/>
          </a:bodyPr>
          <a:lstStyle/>
          <a:p>
            <a:r>
              <a:rPr lang="it-IT" sz="3600" b="1" dirty="0" smtClean="0">
                <a:solidFill>
                  <a:schemeClr val="tx2"/>
                </a:solidFill>
              </a:rPr>
              <a:t>LUNCH</a:t>
            </a:r>
            <a:endParaRPr lang="it-IT" sz="3600" b="1" dirty="0">
              <a:solidFill>
                <a:schemeClr val="tx2"/>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752" y="876300"/>
            <a:ext cx="5047098" cy="5029200"/>
          </a:xfrm>
          <a:prstGeom prst="rect">
            <a:avLst/>
          </a:prstGeom>
        </p:spPr>
      </p:pic>
      <p:sp>
        <p:nvSpPr>
          <p:cNvPr id="5" name="CasellaDiTesto 4"/>
          <p:cNvSpPr txBox="1"/>
          <p:nvPr/>
        </p:nvSpPr>
        <p:spPr>
          <a:xfrm>
            <a:off x="6619873" y="1704975"/>
            <a:ext cx="4810125"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smtClean="0"/>
              <a:t>In </a:t>
            </a:r>
            <a:r>
              <a:rPr lang="en-US" sz="2800" dirty="0"/>
              <a:t>Italian culture, lunch is often considered the most important meal of the </a:t>
            </a:r>
            <a:r>
              <a:rPr lang="en-US" sz="2800" dirty="0" smtClean="0"/>
              <a:t>day. </a:t>
            </a:r>
            <a:endParaRPr lang="it-IT" sz="2800" dirty="0"/>
          </a:p>
        </p:txBody>
      </p:sp>
      <p:sp>
        <p:nvSpPr>
          <p:cNvPr id="6" name="CasellaDiTesto 5"/>
          <p:cNvSpPr txBox="1"/>
          <p:nvPr/>
        </p:nvSpPr>
        <p:spPr>
          <a:xfrm>
            <a:off x="6619873" y="3848100"/>
            <a:ext cx="4810125"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Spaghetti </a:t>
            </a:r>
            <a:r>
              <a:rPr lang="en-US" sz="2800" dirty="0" err="1" smtClean="0"/>
              <a:t>all'arrabbiata</a:t>
            </a:r>
            <a:r>
              <a:rPr lang="en-US" sz="2800" dirty="0" smtClean="0"/>
              <a:t> is a </a:t>
            </a:r>
            <a:r>
              <a:rPr lang="en-US" sz="2800" dirty="0"/>
              <a:t>classic example of a pasta dish in an Italian </a:t>
            </a:r>
            <a:r>
              <a:rPr lang="en-US" sz="2800" dirty="0" smtClean="0"/>
              <a:t>lunch.</a:t>
            </a:r>
            <a:endParaRPr lang="it-IT" sz="2800" dirty="0"/>
          </a:p>
        </p:txBody>
      </p:sp>
    </p:spTree>
    <p:extLst>
      <p:ext uri="{BB962C8B-B14F-4D97-AF65-F5344CB8AC3E}">
        <p14:creationId xmlns:p14="http://schemas.microsoft.com/office/powerpoint/2010/main" val="28196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53600" y="838200"/>
            <a:ext cx="1743075" cy="646331"/>
          </a:xfrm>
          <a:prstGeom prst="rect">
            <a:avLst/>
          </a:prstGeom>
          <a:noFill/>
        </p:spPr>
        <p:txBody>
          <a:bodyPr wrap="square" rtlCol="0">
            <a:spAutoFit/>
          </a:bodyPr>
          <a:lstStyle/>
          <a:p>
            <a:r>
              <a:rPr lang="it-IT" sz="3600" b="1" dirty="0" smtClean="0">
                <a:solidFill>
                  <a:schemeClr val="tx2"/>
                </a:solidFill>
              </a:rPr>
              <a:t>DINNER</a:t>
            </a:r>
            <a:endParaRPr lang="it-IT" sz="3600" b="1" dirty="0">
              <a:solidFill>
                <a:schemeClr val="tx2"/>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05" y="1693288"/>
            <a:ext cx="5162550" cy="4704877"/>
          </a:xfrm>
          <a:prstGeom prst="rect">
            <a:avLst/>
          </a:prstGeom>
        </p:spPr>
      </p:pic>
      <p:sp>
        <p:nvSpPr>
          <p:cNvPr id="4" name="CasellaDiTesto 3"/>
          <p:cNvSpPr txBox="1"/>
          <p:nvPr/>
        </p:nvSpPr>
        <p:spPr>
          <a:xfrm>
            <a:off x="6686549" y="1693288"/>
            <a:ext cx="4810125" cy="954107"/>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Together with lunch, it is the other main meal of the day.</a:t>
            </a:r>
            <a:endParaRPr lang="it-IT" sz="2800" dirty="0"/>
          </a:p>
        </p:txBody>
      </p:sp>
      <p:sp>
        <p:nvSpPr>
          <p:cNvPr id="5" name="CasellaDiTesto 4"/>
          <p:cNvSpPr txBox="1"/>
          <p:nvPr/>
        </p:nvSpPr>
        <p:spPr>
          <a:xfrm>
            <a:off x="6686549" y="3808682"/>
            <a:ext cx="4810125"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t>Stewed salt cod with </a:t>
            </a:r>
            <a:r>
              <a:rPr lang="en-US" sz="2800" dirty="0" err="1"/>
              <a:t>cruschi</a:t>
            </a:r>
            <a:r>
              <a:rPr lang="en-US" sz="2800" dirty="0"/>
              <a:t> peppers, an example of a second </a:t>
            </a:r>
            <a:r>
              <a:rPr lang="en-US" sz="2800" dirty="0" smtClean="0"/>
              <a:t>course. </a:t>
            </a:r>
            <a:endParaRPr lang="it-IT" sz="2800" dirty="0"/>
          </a:p>
        </p:txBody>
      </p:sp>
    </p:spTree>
    <p:extLst>
      <p:ext uri="{BB962C8B-B14F-4D97-AF65-F5344CB8AC3E}">
        <p14:creationId xmlns:p14="http://schemas.microsoft.com/office/powerpoint/2010/main" val="19979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49" y="1438275"/>
            <a:ext cx="2505075" cy="2550076"/>
          </a:xfrm>
          <a:prstGeom prst="rect">
            <a:avLst/>
          </a:prstGeom>
        </p:spPr>
      </p:pic>
      <p:sp>
        <p:nvSpPr>
          <p:cNvPr id="2" name="CasellaDiTesto 1"/>
          <p:cNvSpPr txBox="1"/>
          <p:nvPr/>
        </p:nvSpPr>
        <p:spPr>
          <a:xfrm>
            <a:off x="1834282" y="970438"/>
            <a:ext cx="9046153" cy="646331"/>
          </a:xfrm>
          <a:prstGeom prst="rect">
            <a:avLst/>
          </a:prstGeom>
          <a:noFill/>
        </p:spPr>
        <p:txBody>
          <a:bodyPr wrap="square" rtlCol="0">
            <a:spAutoFit/>
          </a:bodyPr>
          <a:lstStyle/>
          <a:p>
            <a:r>
              <a:rPr lang="it-IT" sz="3600" b="1" dirty="0" smtClean="0">
                <a:solidFill>
                  <a:schemeClr val="tx2"/>
                </a:solidFill>
              </a:rPr>
              <a:t>MID-MORNING and MID-AFTERNOON </a:t>
            </a:r>
            <a:r>
              <a:rPr lang="it-IT" sz="3600" b="1" dirty="0" smtClean="0">
                <a:solidFill>
                  <a:schemeClr val="tx2"/>
                </a:solidFill>
              </a:rPr>
              <a:t>SNACK</a:t>
            </a:r>
            <a:endParaRPr lang="it-IT" sz="3600" b="1" dirty="0">
              <a:solidFill>
                <a:schemeClr val="tx2"/>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9" y="1762124"/>
            <a:ext cx="2903105" cy="305752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0255" y="1762124"/>
            <a:ext cx="3240063" cy="4322002"/>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8160">
            <a:off x="7570070" y="4479979"/>
            <a:ext cx="942274" cy="942274"/>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8160">
            <a:off x="10063448" y="4154722"/>
            <a:ext cx="942274" cy="942274"/>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335126">
            <a:off x="7484345" y="3217728"/>
            <a:ext cx="942274" cy="942274"/>
          </a:xfrm>
          <a:prstGeom prst="rect">
            <a:avLst/>
          </a:prstGeom>
        </p:spPr>
      </p:pic>
    </p:spTree>
    <p:extLst>
      <p:ext uri="{BB962C8B-B14F-4D97-AF65-F5344CB8AC3E}">
        <p14:creationId xmlns:p14="http://schemas.microsoft.com/office/powerpoint/2010/main" val="205958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p:cNvPicPr>
            <a:picLocks noChangeAspect="1"/>
          </p:cNvPicPr>
          <p:nvPr/>
        </p:nvPicPr>
        <p:blipFill>
          <a:blip r:embed="rId2">
            <a:extLst>
              <a:ext uri="{BEBA8EAE-BF5A-486C-A8C5-ECC9F3942E4B}">
                <a14:imgProps xmlns:a14="http://schemas.microsoft.com/office/drawing/2010/main">
                  <a14:imgLayer r:embed="rId3">
                    <a14:imgEffect>
                      <a14:saturation sat="96000"/>
                    </a14:imgEffect>
                  </a14:imgLayer>
                </a14:imgProps>
              </a:ext>
              <a:ext uri="{28A0092B-C50C-407E-A947-70E740481C1C}">
                <a14:useLocalDpi xmlns:a14="http://schemas.microsoft.com/office/drawing/2010/main" val="0"/>
              </a:ext>
            </a:extLst>
          </a:blip>
          <a:stretch>
            <a:fillRect/>
          </a:stretch>
        </p:blipFill>
        <p:spPr>
          <a:xfrm>
            <a:off x="7712764" y="0"/>
            <a:ext cx="4479236" cy="6321288"/>
          </a:xfrm>
          <a:prstGeom prst="rect">
            <a:avLst/>
          </a:prstGeom>
        </p:spPr>
      </p:pic>
      <p:sp>
        <p:nvSpPr>
          <p:cNvPr id="4" name="Titolo 3"/>
          <p:cNvSpPr>
            <a:spLocks noGrp="1"/>
          </p:cNvSpPr>
          <p:nvPr>
            <p:ph type="title"/>
          </p:nvPr>
        </p:nvSpPr>
        <p:spPr>
          <a:xfrm>
            <a:off x="237836" y="841217"/>
            <a:ext cx="10515600" cy="840083"/>
          </a:xfrm>
        </p:spPr>
        <p:txBody>
          <a:bodyPr/>
          <a:lstStyle/>
          <a:p>
            <a:pPr algn="ctr"/>
            <a:r>
              <a:rPr lang="it-IT" dirty="0" smtClean="0"/>
              <a:t>ITALIAN GASTRONOMY</a:t>
            </a:r>
            <a:endParaRPr lang="it-IT" dirty="0"/>
          </a:p>
        </p:txBody>
      </p:sp>
      <p:sp>
        <p:nvSpPr>
          <p:cNvPr id="7" name="Segnaposto contenuto 6"/>
          <p:cNvSpPr>
            <a:spLocks noGrp="1"/>
          </p:cNvSpPr>
          <p:nvPr>
            <p:ph idx="1"/>
          </p:nvPr>
        </p:nvSpPr>
        <p:spPr>
          <a:xfrm>
            <a:off x="136236" y="1825625"/>
            <a:ext cx="10515600" cy="4351338"/>
          </a:xfrm>
        </p:spPr>
        <p:txBody>
          <a:bodyPr>
            <a:normAutofit fontScale="85000" lnSpcReduction="20000"/>
          </a:bodyPr>
          <a:lstStyle/>
          <a:p>
            <a:pPr marL="0" indent="0" algn="ctr">
              <a:buNone/>
            </a:pPr>
            <a:r>
              <a:rPr lang="it-IT" sz="3100" b="1" dirty="0"/>
              <a:t>HERITAGE</a:t>
            </a:r>
            <a:r>
              <a:rPr lang="it-IT" sz="3000" b="1" dirty="0" smtClean="0"/>
              <a:t> </a:t>
            </a:r>
          </a:p>
          <a:p>
            <a:pPr marL="0" indent="0" algn="ctr">
              <a:buNone/>
            </a:pPr>
            <a:r>
              <a:rPr lang="it-IT" dirty="0" smtClean="0"/>
              <a:t>(of </a:t>
            </a:r>
            <a:r>
              <a:rPr lang="it-IT" dirty="0" err="1" smtClean="0"/>
              <a:t>imagination</a:t>
            </a:r>
            <a:r>
              <a:rPr lang="it-IT" dirty="0" smtClean="0"/>
              <a:t>, </a:t>
            </a:r>
            <a:r>
              <a:rPr lang="it-IT" dirty="0" err="1" smtClean="0"/>
              <a:t>ingenuity</a:t>
            </a:r>
            <a:r>
              <a:rPr lang="it-IT" dirty="0" smtClean="0"/>
              <a:t>, </a:t>
            </a:r>
            <a:r>
              <a:rPr lang="it-IT" dirty="0" err="1" smtClean="0"/>
              <a:t>sensitivity</a:t>
            </a:r>
            <a:r>
              <a:rPr lang="it-IT" dirty="0" smtClean="0"/>
              <a:t>, art, </a:t>
            </a:r>
            <a:r>
              <a:rPr lang="it-IT" dirty="0" err="1" smtClean="0"/>
              <a:t>craftmanship</a:t>
            </a:r>
            <a:r>
              <a:rPr lang="it-IT" dirty="0" smtClean="0"/>
              <a:t>, science)</a:t>
            </a:r>
          </a:p>
          <a:p>
            <a:pPr marL="0" indent="0" algn="ctr">
              <a:buNone/>
            </a:pPr>
            <a:endParaRPr lang="it-IT" dirty="0" smtClean="0"/>
          </a:p>
          <a:p>
            <a:pPr marL="0" indent="0" algn="ctr">
              <a:buNone/>
            </a:pPr>
            <a:r>
              <a:rPr lang="it-IT" dirty="0" err="1" smtClean="0"/>
              <a:t>connected</a:t>
            </a:r>
            <a:r>
              <a:rPr lang="it-IT" dirty="0" smtClean="0"/>
              <a:t> to the </a:t>
            </a:r>
          </a:p>
          <a:p>
            <a:pPr marL="0" indent="0" algn="ctr">
              <a:buNone/>
            </a:pPr>
            <a:endParaRPr lang="it-IT" b="1" dirty="0" smtClean="0">
              <a:solidFill>
                <a:schemeClr val="tx1">
                  <a:lumMod val="50000"/>
                </a:schemeClr>
              </a:solidFill>
            </a:endParaRPr>
          </a:p>
          <a:p>
            <a:pPr marL="0" indent="0" algn="ctr">
              <a:buNone/>
            </a:pPr>
            <a:r>
              <a:rPr lang="it-IT" sz="3100" b="1" dirty="0"/>
              <a:t>TERRITORY</a:t>
            </a:r>
          </a:p>
          <a:p>
            <a:pPr marL="0" indent="0" algn="ctr">
              <a:buNone/>
            </a:pPr>
            <a:endParaRPr lang="it-IT" b="1" dirty="0" smtClean="0">
              <a:solidFill>
                <a:schemeClr val="tx1">
                  <a:lumMod val="50000"/>
                </a:schemeClr>
              </a:solidFill>
            </a:endParaRPr>
          </a:p>
          <a:p>
            <a:pPr marL="0" indent="0" algn="ctr">
              <a:buNone/>
            </a:pPr>
            <a:r>
              <a:rPr lang="it-IT" dirty="0">
                <a:solidFill>
                  <a:schemeClr val="tx1">
                    <a:lumMod val="50000"/>
                  </a:schemeClr>
                </a:solidFill>
              </a:rPr>
              <a:t> </a:t>
            </a:r>
            <a:r>
              <a:rPr lang="it-IT" dirty="0"/>
              <a:t>MUNICIPAL AND RURAL </a:t>
            </a:r>
          </a:p>
          <a:p>
            <a:pPr marL="0" indent="0" algn="ctr">
              <a:buNone/>
            </a:pPr>
            <a:r>
              <a:rPr lang="it-IT" dirty="0"/>
              <a:t>DIFFERENT CLIMATE CONDITIONS </a:t>
            </a:r>
          </a:p>
          <a:p>
            <a:pPr marL="0" indent="0" algn="ctr">
              <a:buNone/>
            </a:pPr>
            <a:r>
              <a:rPr lang="it-IT" dirty="0"/>
              <a:t>DIFFERENT AGRICULTURE PRACTICES </a:t>
            </a:r>
          </a:p>
          <a:p>
            <a:pPr marL="0" indent="0" algn="ctr">
              <a:buNone/>
            </a:pPr>
            <a:r>
              <a:rPr lang="it-IT" dirty="0"/>
              <a:t>DIFFERENT HYSTORICAL AND CULTURAL HERITAGE </a:t>
            </a:r>
          </a:p>
          <a:p>
            <a:endParaRPr lang="it-IT" sz="2000" dirty="0"/>
          </a:p>
          <a:p>
            <a:endParaRPr lang="it-IT" sz="2000" dirty="0" smtClean="0"/>
          </a:p>
          <a:p>
            <a:pPr marL="0" indent="0">
              <a:buNone/>
            </a:pPr>
            <a:endParaRPr lang="it-IT" sz="2000" dirty="0"/>
          </a:p>
          <a:p>
            <a:endParaRPr lang="it-IT" sz="2000" dirty="0" smtClean="0"/>
          </a:p>
          <a:p>
            <a:pPr marL="0" indent="0">
              <a:buNone/>
            </a:pPr>
            <a:endParaRPr lang="it-IT" sz="2000" dirty="0"/>
          </a:p>
        </p:txBody>
      </p:sp>
    </p:spTree>
    <p:extLst>
      <p:ext uri="{BB962C8B-B14F-4D97-AF65-F5344CB8AC3E}">
        <p14:creationId xmlns:p14="http://schemas.microsoft.com/office/powerpoint/2010/main" val="134887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523" y="1979578"/>
            <a:ext cx="3500387" cy="3674165"/>
          </a:xfrm>
          <a:prstGeom prst="rect">
            <a:avLst/>
          </a:prstGeom>
        </p:spPr>
      </p:pic>
      <p:sp>
        <p:nvSpPr>
          <p:cNvPr id="4" name="Titolo 3"/>
          <p:cNvSpPr>
            <a:spLocks noGrp="1"/>
          </p:cNvSpPr>
          <p:nvPr>
            <p:ph type="title"/>
          </p:nvPr>
        </p:nvSpPr>
        <p:spPr/>
        <p:txBody>
          <a:bodyPr/>
          <a:lstStyle/>
          <a:p>
            <a:pPr algn="ctr"/>
            <a:r>
              <a:rPr lang="it-IT" dirty="0" smtClean="0"/>
              <a:t>PRODUCTION</a:t>
            </a:r>
            <a:endParaRPr lang="it-IT" dirty="0"/>
          </a:p>
        </p:txBody>
      </p:sp>
      <p:sp>
        <p:nvSpPr>
          <p:cNvPr id="5" name="Segnaposto contenuto 4"/>
          <p:cNvSpPr>
            <a:spLocks noGrp="1"/>
          </p:cNvSpPr>
          <p:nvPr>
            <p:ph idx="1"/>
          </p:nvPr>
        </p:nvSpPr>
        <p:spPr>
          <a:xfrm>
            <a:off x="838200" y="1881043"/>
            <a:ext cx="10515600" cy="4351338"/>
          </a:xfrm>
        </p:spPr>
        <p:txBody>
          <a:bodyPr>
            <a:normAutofit/>
          </a:bodyPr>
          <a:lstStyle/>
          <a:p>
            <a:pPr marL="0" indent="0">
              <a:buNone/>
            </a:pPr>
            <a:r>
              <a:rPr lang="it-IT" sz="3200" dirty="0" err="1"/>
              <a:t>Italian</a:t>
            </a:r>
            <a:r>
              <a:rPr lang="it-IT" sz="3200" dirty="0"/>
              <a:t> </a:t>
            </a:r>
            <a:r>
              <a:rPr lang="it-IT" sz="3200" dirty="0" err="1"/>
              <a:t>food</a:t>
            </a:r>
            <a:r>
              <a:rPr lang="it-IT" sz="3200" dirty="0"/>
              <a:t> and </a:t>
            </a:r>
            <a:r>
              <a:rPr lang="it-IT" sz="3200" dirty="0" err="1"/>
              <a:t>wine</a:t>
            </a:r>
            <a:r>
              <a:rPr lang="it-IT" sz="3200" dirty="0"/>
              <a:t> </a:t>
            </a:r>
            <a:r>
              <a:rPr lang="it-IT" sz="3200" dirty="0" err="1"/>
              <a:t>products</a:t>
            </a:r>
            <a:r>
              <a:rPr lang="it-IT" sz="3200" dirty="0"/>
              <a:t> </a:t>
            </a:r>
            <a:r>
              <a:rPr lang="it-IT" sz="3200" dirty="0" err="1"/>
              <a:t>depend</a:t>
            </a:r>
            <a:r>
              <a:rPr lang="it-IT" sz="3200" dirty="0"/>
              <a:t> from</a:t>
            </a:r>
            <a:r>
              <a:rPr lang="it-IT" sz="3200" dirty="0" smtClean="0"/>
              <a:t>:</a:t>
            </a:r>
            <a:endParaRPr lang="it-IT" sz="3200" dirty="0"/>
          </a:p>
          <a:p>
            <a:pPr marL="0" indent="0">
              <a:buNone/>
            </a:pPr>
            <a:endParaRPr lang="it-IT" sz="3200" dirty="0"/>
          </a:p>
          <a:p>
            <a:r>
              <a:rPr lang="it-IT" sz="3200" dirty="0" err="1"/>
              <a:t>Different</a:t>
            </a:r>
            <a:r>
              <a:rPr lang="it-IT" sz="3200" dirty="0"/>
              <a:t> </a:t>
            </a:r>
            <a:r>
              <a:rPr lang="it-IT" sz="3200" dirty="0" err="1"/>
              <a:t>regional</a:t>
            </a:r>
            <a:r>
              <a:rPr lang="it-IT" sz="3200" dirty="0"/>
              <a:t> </a:t>
            </a:r>
            <a:r>
              <a:rPr lang="it-IT" sz="3200" dirty="0" err="1"/>
              <a:t>traditions</a:t>
            </a:r>
            <a:r>
              <a:rPr lang="it-IT" sz="3200" dirty="0"/>
              <a:t> on </a:t>
            </a:r>
            <a:r>
              <a:rPr lang="it-IT" sz="3200" dirty="0" err="1"/>
              <a:t>food</a:t>
            </a:r>
            <a:r>
              <a:rPr lang="it-IT" sz="3200" dirty="0"/>
              <a:t> </a:t>
            </a:r>
            <a:r>
              <a:rPr lang="it-IT" sz="3200" dirty="0" err="1"/>
              <a:t>system</a:t>
            </a:r>
            <a:endParaRPr lang="it-IT" sz="3200" dirty="0"/>
          </a:p>
          <a:p>
            <a:pPr marL="0" indent="0">
              <a:buNone/>
            </a:pPr>
            <a:endParaRPr lang="it-IT" sz="3200" dirty="0"/>
          </a:p>
          <a:p>
            <a:r>
              <a:rPr lang="it-IT" sz="3200" dirty="0" err="1"/>
              <a:t>Differentiated</a:t>
            </a:r>
            <a:r>
              <a:rPr lang="it-IT" sz="3200" dirty="0"/>
              <a:t> production </a:t>
            </a:r>
            <a:r>
              <a:rPr lang="it-IT" sz="3200" dirty="0" err="1"/>
              <a:t>combined</a:t>
            </a:r>
            <a:r>
              <a:rPr lang="it-IT" sz="3200" dirty="0"/>
              <a:t> with </a:t>
            </a:r>
            <a:r>
              <a:rPr lang="it-IT" sz="3200" dirty="0" err="1"/>
              <a:t>local</a:t>
            </a:r>
            <a:r>
              <a:rPr lang="it-IT" sz="3200" dirty="0"/>
              <a:t> </a:t>
            </a:r>
            <a:r>
              <a:rPr lang="it-IT" sz="3200" dirty="0" err="1"/>
              <a:t>products</a:t>
            </a:r>
            <a:endParaRPr lang="it-IT" sz="3200" dirty="0"/>
          </a:p>
          <a:p>
            <a:endParaRPr lang="it-IT" sz="3200" dirty="0"/>
          </a:p>
          <a:p>
            <a:endParaRPr lang="it-IT" sz="2000" dirty="0" smtClean="0"/>
          </a:p>
          <a:p>
            <a:endParaRPr lang="it-IT" sz="2000" dirty="0"/>
          </a:p>
          <a:p>
            <a:endParaRPr lang="it-IT" sz="2000" dirty="0" smtClean="0"/>
          </a:p>
          <a:p>
            <a:endParaRPr lang="it-IT" sz="2000" dirty="0" smtClean="0"/>
          </a:p>
        </p:txBody>
      </p:sp>
      <p:sp>
        <p:nvSpPr>
          <p:cNvPr id="6" name="Rettangolo 5"/>
          <p:cNvSpPr/>
          <p:nvPr/>
        </p:nvSpPr>
        <p:spPr>
          <a:xfrm>
            <a:off x="1524000" y="5591739"/>
            <a:ext cx="7804728" cy="830997"/>
          </a:xfrm>
          <a:prstGeom prst="rect">
            <a:avLst/>
          </a:prstGeom>
        </p:spPr>
        <p:txBody>
          <a:bodyPr wrap="square">
            <a:spAutoFit/>
          </a:bodyPr>
          <a:lstStyle/>
          <a:p>
            <a:pPr algn="ctr"/>
            <a:r>
              <a:rPr lang="en-US" sz="2400" b="1" dirty="0"/>
              <a:t>Link to the video: Products and territories of Italian cuisine: </a:t>
            </a:r>
            <a:r>
              <a:rPr lang="en-US" sz="2400" dirty="0"/>
              <a:t>https://www.youtube.com/watch?v=y0I0h9etEX0</a:t>
            </a:r>
            <a:endParaRPr lang="it-IT" sz="2400" dirty="0"/>
          </a:p>
        </p:txBody>
      </p:sp>
    </p:spTree>
    <p:extLst>
      <p:ext uri="{BB962C8B-B14F-4D97-AF65-F5344CB8AC3E}">
        <p14:creationId xmlns:p14="http://schemas.microsoft.com/office/powerpoint/2010/main" val="709313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0485"/>
            <a:ext cx="3306774" cy="3306774"/>
          </a:xfrm>
          <a:prstGeom prst="rect">
            <a:avLst/>
          </a:prstGeom>
        </p:spPr>
      </p:pic>
      <p:sp>
        <p:nvSpPr>
          <p:cNvPr id="4" name="Titolo 3"/>
          <p:cNvSpPr>
            <a:spLocks noGrp="1"/>
          </p:cNvSpPr>
          <p:nvPr>
            <p:ph type="title"/>
          </p:nvPr>
        </p:nvSpPr>
        <p:spPr/>
        <p:txBody>
          <a:bodyPr/>
          <a:lstStyle/>
          <a:p>
            <a:pPr algn="ctr"/>
            <a:r>
              <a:rPr lang="it-IT" dirty="0" smtClean="0"/>
              <a:t>ROOTS OF CULINARY CULTURE </a:t>
            </a:r>
            <a:endParaRPr lang="it-IT" dirty="0"/>
          </a:p>
        </p:txBody>
      </p:sp>
      <p:sp>
        <p:nvSpPr>
          <p:cNvPr id="5" name="Segnaposto contenuto 4"/>
          <p:cNvSpPr>
            <a:spLocks noGrp="1"/>
          </p:cNvSpPr>
          <p:nvPr>
            <p:ph idx="1"/>
          </p:nvPr>
        </p:nvSpPr>
        <p:spPr>
          <a:xfrm>
            <a:off x="2357783" y="1944530"/>
            <a:ext cx="9342782" cy="4351338"/>
          </a:xfrm>
        </p:spPr>
        <p:txBody>
          <a:bodyPr>
            <a:normAutofit fontScale="92500"/>
          </a:bodyPr>
          <a:lstStyle/>
          <a:p>
            <a:pPr marL="0" indent="0" algn="ctr">
              <a:buNone/>
            </a:pPr>
            <a:r>
              <a:rPr lang="it-IT" sz="3500" dirty="0" err="1" smtClean="0"/>
              <a:t>Knowing</a:t>
            </a:r>
            <a:r>
              <a:rPr lang="it-IT" sz="3500" dirty="0" smtClean="0"/>
              <a:t> </a:t>
            </a:r>
            <a:r>
              <a:rPr lang="it-IT" sz="3500" dirty="0"/>
              <a:t>the </a:t>
            </a:r>
            <a:r>
              <a:rPr lang="it-IT" sz="3500" dirty="0" err="1"/>
              <a:t>history</a:t>
            </a:r>
            <a:r>
              <a:rPr lang="it-IT" sz="3500" dirty="0"/>
              <a:t> of </a:t>
            </a:r>
            <a:r>
              <a:rPr lang="it-IT" sz="3500" dirty="0" err="1"/>
              <a:t>traditional</a:t>
            </a:r>
            <a:r>
              <a:rPr lang="it-IT" sz="3500" dirty="0"/>
              <a:t> </a:t>
            </a:r>
            <a:r>
              <a:rPr lang="it-IT" sz="3500" dirty="0" err="1"/>
              <a:t>italian</a:t>
            </a:r>
            <a:r>
              <a:rPr lang="it-IT" sz="3500" dirty="0"/>
              <a:t> </a:t>
            </a:r>
            <a:r>
              <a:rPr lang="it-IT" sz="3500" dirty="0" err="1"/>
              <a:t>cuisine</a:t>
            </a:r>
            <a:r>
              <a:rPr lang="it-IT" sz="3500" dirty="0"/>
              <a:t> </a:t>
            </a:r>
            <a:r>
              <a:rPr lang="it-IT" sz="3500" dirty="0" err="1"/>
              <a:t>its</a:t>
            </a:r>
            <a:r>
              <a:rPr lang="it-IT" sz="3500" dirty="0"/>
              <a:t> a </a:t>
            </a:r>
            <a:r>
              <a:rPr lang="it-IT" sz="3500" dirty="0" err="1"/>
              <a:t>fundamental</a:t>
            </a:r>
            <a:r>
              <a:rPr lang="it-IT" sz="3500" dirty="0"/>
              <a:t> </a:t>
            </a:r>
            <a:r>
              <a:rPr lang="it-IT" sz="3500" dirty="0" err="1"/>
              <a:t>step</a:t>
            </a:r>
            <a:r>
              <a:rPr lang="it-IT" sz="3500" dirty="0"/>
              <a:t> in the training of a </a:t>
            </a:r>
            <a:r>
              <a:rPr lang="it-IT" sz="3500" dirty="0" err="1"/>
              <a:t>professional</a:t>
            </a:r>
            <a:r>
              <a:rPr lang="it-IT" sz="3500" dirty="0"/>
              <a:t> chef </a:t>
            </a:r>
            <a:endParaRPr lang="it-IT" sz="3600" dirty="0" smtClean="0">
              <a:solidFill>
                <a:srgbClr val="FF0000"/>
              </a:solidFill>
            </a:endParaRPr>
          </a:p>
          <a:p>
            <a:pPr marL="0" indent="0" algn="ctr">
              <a:buNone/>
            </a:pPr>
            <a:endParaRPr lang="it-IT" sz="2000" dirty="0">
              <a:solidFill>
                <a:schemeClr val="tx1">
                  <a:lumMod val="50000"/>
                </a:schemeClr>
              </a:solidFill>
            </a:endParaRPr>
          </a:p>
          <a:p>
            <a:pPr marL="0" indent="0" algn="ctr">
              <a:buNone/>
            </a:pPr>
            <a:endParaRPr lang="it-IT" sz="2000" dirty="0" smtClean="0">
              <a:solidFill>
                <a:schemeClr val="tx1">
                  <a:lumMod val="50000"/>
                </a:schemeClr>
              </a:solidFill>
            </a:endParaRPr>
          </a:p>
          <a:p>
            <a:pPr marL="0" indent="0" algn="ctr">
              <a:buNone/>
            </a:pPr>
            <a:endParaRPr lang="it-IT" sz="2000" dirty="0">
              <a:solidFill>
                <a:schemeClr val="tx1">
                  <a:lumMod val="50000"/>
                </a:schemeClr>
              </a:solidFill>
            </a:endParaRPr>
          </a:p>
          <a:p>
            <a:pPr marL="0" indent="0" algn="ctr">
              <a:buNone/>
            </a:pPr>
            <a:r>
              <a:rPr lang="en-US" sz="3000" dirty="0"/>
              <a:t>The history of Italian cuisine has been influenced by all the peoples who, over the centuries, have left </a:t>
            </a:r>
            <a:r>
              <a:rPr lang="en-US" sz="3000" dirty="0"/>
              <a:t>their mark.</a:t>
            </a:r>
          </a:p>
          <a:p>
            <a:pPr marL="0" indent="0" algn="ctr">
              <a:buNone/>
            </a:pPr>
            <a:r>
              <a:rPr lang="en-US" sz="3000" dirty="0"/>
              <a:t>Romans</a:t>
            </a:r>
            <a:r>
              <a:rPr lang="en-US" sz="3000" dirty="0"/>
              <a:t>, </a:t>
            </a:r>
            <a:r>
              <a:rPr lang="en-US" sz="3000" b="1" dirty="0"/>
              <a:t>Greeks</a:t>
            </a:r>
            <a:r>
              <a:rPr lang="en-US" sz="3000" dirty="0"/>
              <a:t> and </a:t>
            </a:r>
            <a:r>
              <a:rPr lang="en-US" sz="3000" b="1" dirty="0"/>
              <a:t>Arabs</a:t>
            </a:r>
            <a:r>
              <a:rPr lang="en-US" sz="3000" dirty="0"/>
              <a:t> are just some of the peoples who have contributed to creating a culinary tradition that has lasted for centuries.</a:t>
            </a:r>
            <a:endParaRPr lang="it-IT" sz="3000" dirty="0"/>
          </a:p>
        </p:txBody>
      </p:sp>
    </p:spTree>
    <p:extLst>
      <p:ext uri="{BB962C8B-B14F-4D97-AF65-F5344CB8AC3E}">
        <p14:creationId xmlns:p14="http://schemas.microsoft.com/office/powerpoint/2010/main" val="251110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553" y="1156628"/>
            <a:ext cx="3881447" cy="4582772"/>
          </a:xfrm>
          <a:prstGeom prst="rect">
            <a:avLst/>
          </a:prstGeom>
        </p:spPr>
      </p:pic>
      <p:sp>
        <p:nvSpPr>
          <p:cNvPr id="2" name="Titolo 1"/>
          <p:cNvSpPr>
            <a:spLocks noGrp="1"/>
          </p:cNvSpPr>
          <p:nvPr>
            <p:ph type="title"/>
          </p:nvPr>
        </p:nvSpPr>
        <p:spPr/>
        <p:txBody>
          <a:bodyPr/>
          <a:lstStyle/>
          <a:p>
            <a:pPr algn="ctr"/>
            <a:r>
              <a:rPr lang="it-IT" sz="4800" dirty="0" smtClean="0"/>
              <a:t>EATING</a:t>
            </a:r>
            <a:r>
              <a:rPr lang="it-IT" dirty="0" smtClean="0"/>
              <a:t> </a:t>
            </a:r>
            <a:r>
              <a:rPr lang="it-IT" sz="4800" dirty="0" smtClean="0"/>
              <a:t>WELL</a:t>
            </a:r>
            <a:endParaRPr lang="it-IT" sz="4800" dirty="0"/>
          </a:p>
        </p:txBody>
      </p:sp>
      <p:sp>
        <p:nvSpPr>
          <p:cNvPr id="3" name="Segnaposto contenuto 2"/>
          <p:cNvSpPr>
            <a:spLocks noGrp="1"/>
          </p:cNvSpPr>
          <p:nvPr>
            <p:ph idx="1"/>
          </p:nvPr>
        </p:nvSpPr>
        <p:spPr>
          <a:xfrm>
            <a:off x="1258254" y="1156628"/>
            <a:ext cx="8083826" cy="4351338"/>
          </a:xfrm>
        </p:spPr>
        <p:txBody>
          <a:bodyPr/>
          <a:lstStyle/>
          <a:p>
            <a:endParaRPr lang="en-US" dirty="0" smtClean="0"/>
          </a:p>
          <a:p>
            <a:endParaRPr lang="en-US" dirty="0"/>
          </a:p>
          <a:p>
            <a:endParaRPr lang="en-US" dirty="0" smtClean="0"/>
          </a:p>
          <a:p>
            <a:pPr marL="0" indent="0" algn="ctr">
              <a:buNone/>
            </a:pPr>
            <a:r>
              <a:rPr lang="en-US" dirty="0" smtClean="0"/>
              <a:t>The dishes that have made the history of Italian cuisine are poor, simple dishes, prepared with very few ingredients. On the other hand, there are many </a:t>
            </a:r>
            <a:r>
              <a:rPr lang="en-US" b="1" dirty="0" smtClean="0"/>
              <a:t>traditional Italian recipes</a:t>
            </a:r>
            <a:r>
              <a:rPr lang="en-US" dirty="0" smtClean="0"/>
              <a:t>, as well as regional variations. </a:t>
            </a:r>
            <a:endParaRPr lang="it-IT" dirty="0"/>
          </a:p>
        </p:txBody>
      </p:sp>
    </p:spTree>
    <p:extLst>
      <p:ext uri="{BB962C8B-B14F-4D97-AF65-F5344CB8AC3E}">
        <p14:creationId xmlns:p14="http://schemas.microsoft.com/office/powerpoint/2010/main" val="2991192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913" y="0"/>
            <a:ext cx="4668059" cy="4989609"/>
          </a:xfrm>
          <a:prstGeom prst="rect">
            <a:avLst/>
          </a:prstGeom>
        </p:spPr>
      </p:pic>
      <p:sp>
        <p:nvSpPr>
          <p:cNvPr id="3" name="Segnaposto contenuto 2"/>
          <p:cNvSpPr>
            <a:spLocks noGrp="1"/>
          </p:cNvSpPr>
          <p:nvPr>
            <p:ph idx="1"/>
          </p:nvPr>
        </p:nvSpPr>
        <p:spPr>
          <a:xfrm>
            <a:off x="828963" y="3266498"/>
            <a:ext cx="10515600" cy="4351338"/>
          </a:xfrm>
        </p:spPr>
        <p:txBody>
          <a:bodyPr/>
          <a:lstStyle/>
          <a:p>
            <a:pPr marL="0" indent="0">
              <a:buNone/>
            </a:pPr>
            <a:endParaRPr lang="en-US" dirty="0" smtClean="0"/>
          </a:p>
          <a:p>
            <a:pPr marL="0" indent="0">
              <a:buNone/>
            </a:pPr>
            <a:endParaRPr lang="en-US" dirty="0"/>
          </a:p>
          <a:p>
            <a:pPr marL="0" indent="0" algn="ctr">
              <a:buNone/>
            </a:pPr>
            <a:r>
              <a:rPr lang="en-US" dirty="0" smtClean="0"/>
              <a:t>Many </a:t>
            </a:r>
            <a:r>
              <a:rPr lang="en-US" dirty="0"/>
              <a:t>foods are now part of our culinary heritage, but with </a:t>
            </a:r>
            <a:r>
              <a:rPr lang="en-US" b="1" dirty="0"/>
              <a:t>American origins</a:t>
            </a:r>
            <a:r>
              <a:rPr lang="en-US" dirty="0"/>
              <a:t>: potatoes, corn, tomatoes are just a few examples of products that do not originate in our territory but are now indispensable for us. </a:t>
            </a:r>
            <a:endParaRPr lang="it-IT" dirty="0"/>
          </a:p>
        </p:txBody>
      </p:sp>
    </p:spTree>
    <p:extLst>
      <p:ext uri="{BB962C8B-B14F-4D97-AF65-F5344CB8AC3E}">
        <p14:creationId xmlns:p14="http://schemas.microsoft.com/office/powerpoint/2010/main" val="94164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304612">
            <a:off x="8436820" y="625031"/>
            <a:ext cx="3111442" cy="3156103"/>
          </a:xfrm>
          <a:prstGeom prst="rect">
            <a:avLst/>
          </a:prstGeom>
        </p:spPr>
      </p:pic>
      <p:sp>
        <p:nvSpPr>
          <p:cNvPr id="2" name="Titolo 1"/>
          <p:cNvSpPr>
            <a:spLocks noGrp="1"/>
          </p:cNvSpPr>
          <p:nvPr>
            <p:ph type="title"/>
          </p:nvPr>
        </p:nvSpPr>
        <p:spPr/>
        <p:txBody>
          <a:bodyPr/>
          <a:lstStyle/>
          <a:p>
            <a:pPr algn="ctr"/>
            <a:r>
              <a:rPr lang="it-IT" dirty="0" smtClean="0"/>
              <a:t>GASTONOMIC UNIFICATION</a:t>
            </a:r>
            <a:endParaRPr lang="it-IT" dirty="0"/>
          </a:p>
        </p:txBody>
      </p:sp>
      <p:sp>
        <p:nvSpPr>
          <p:cNvPr id="3" name="Segnaposto contenuto 2"/>
          <p:cNvSpPr>
            <a:spLocks noGrp="1"/>
          </p:cNvSpPr>
          <p:nvPr>
            <p:ph idx="1"/>
          </p:nvPr>
        </p:nvSpPr>
        <p:spPr>
          <a:xfrm>
            <a:off x="847436" y="2411124"/>
            <a:ext cx="10515600" cy="2484783"/>
          </a:xfrm>
        </p:spPr>
        <p:txBody>
          <a:bodyPr>
            <a:normAutofit lnSpcReduction="10000"/>
          </a:bodyPr>
          <a:lstStyle/>
          <a:p>
            <a:pPr marL="0" indent="0" algn="ctr">
              <a:buNone/>
            </a:pPr>
            <a:endParaRPr lang="it-IT" dirty="0" smtClean="0">
              <a:solidFill>
                <a:schemeClr val="tx1">
                  <a:lumMod val="50000"/>
                </a:schemeClr>
              </a:solidFill>
            </a:endParaRPr>
          </a:p>
          <a:p>
            <a:pPr marL="0" indent="0" algn="ctr">
              <a:buNone/>
            </a:pPr>
            <a:endParaRPr lang="it-IT" dirty="0" smtClean="0">
              <a:solidFill>
                <a:schemeClr val="tx1">
                  <a:lumMod val="50000"/>
                </a:schemeClr>
              </a:solidFill>
            </a:endParaRPr>
          </a:p>
          <a:p>
            <a:pPr marL="0" indent="0" algn="ctr">
              <a:buNone/>
            </a:pPr>
            <a:r>
              <a:rPr lang="it-IT" dirty="0" smtClean="0"/>
              <a:t>The </a:t>
            </a:r>
            <a:r>
              <a:rPr lang="it-IT" dirty="0" err="1"/>
              <a:t>gastronomic</a:t>
            </a:r>
            <a:r>
              <a:rPr lang="it-IT" dirty="0"/>
              <a:t> </a:t>
            </a:r>
            <a:r>
              <a:rPr lang="it-IT" dirty="0" err="1"/>
              <a:t>unification</a:t>
            </a:r>
            <a:r>
              <a:rPr lang="it-IT" dirty="0"/>
              <a:t> of </a:t>
            </a:r>
            <a:r>
              <a:rPr lang="it-IT" dirty="0" err="1"/>
              <a:t>our</a:t>
            </a:r>
            <a:r>
              <a:rPr lang="it-IT" dirty="0"/>
              <a:t> country </a:t>
            </a:r>
            <a:r>
              <a:rPr lang="it-IT" dirty="0" err="1"/>
              <a:t>took</a:t>
            </a:r>
            <a:r>
              <a:rPr lang="it-IT" dirty="0"/>
              <a:t> </a:t>
            </a:r>
            <a:r>
              <a:rPr lang="it-IT" dirty="0" err="1"/>
              <a:t>place</a:t>
            </a:r>
            <a:r>
              <a:rPr lang="it-IT" dirty="0"/>
              <a:t> </a:t>
            </a:r>
            <a:r>
              <a:rPr lang="it-IT" dirty="0" err="1"/>
              <a:t>after</a:t>
            </a:r>
            <a:r>
              <a:rPr lang="it-IT" dirty="0"/>
              <a:t> the Second World War, </a:t>
            </a:r>
            <a:r>
              <a:rPr lang="it-IT" dirty="0" err="1"/>
              <a:t>thanks</a:t>
            </a:r>
            <a:r>
              <a:rPr lang="it-IT" dirty="0"/>
              <a:t> to </a:t>
            </a:r>
            <a:r>
              <a:rPr lang="it-IT" dirty="0" err="1"/>
              <a:t>internal</a:t>
            </a:r>
            <a:r>
              <a:rPr lang="it-IT" dirty="0"/>
              <a:t> </a:t>
            </a:r>
            <a:r>
              <a:rPr lang="it-IT" dirty="0" err="1"/>
              <a:t>migrations</a:t>
            </a:r>
            <a:r>
              <a:rPr lang="it-IT" dirty="0"/>
              <a:t> and a more </a:t>
            </a:r>
            <a:r>
              <a:rPr lang="it-IT" dirty="0" err="1"/>
              <a:t>efficient</a:t>
            </a:r>
            <a:r>
              <a:rPr lang="it-IT" dirty="0"/>
              <a:t> </a:t>
            </a:r>
            <a:r>
              <a:rPr lang="it-IT" dirty="0" err="1"/>
              <a:t>transport</a:t>
            </a:r>
            <a:r>
              <a:rPr lang="it-IT" dirty="0"/>
              <a:t> </a:t>
            </a:r>
            <a:r>
              <a:rPr lang="it-IT" dirty="0" err="1"/>
              <a:t>system</a:t>
            </a:r>
            <a:r>
              <a:rPr lang="it-IT" dirty="0"/>
              <a:t> </a:t>
            </a:r>
            <a:r>
              <a:rPr lang="it-IT" dirty="0" err="1"/>
              <a:t>which</a:t>
            </a:r>
            <a:r>
              <a:rPr lang="it-IT" dirty="0"/>
              <a:t> </a:t>
            </a:r>
            <a:r>
              <a:rPr lang="it-IT" dirty="0" err="1"/>
              <a:t>promoted</a:t>
            </a:r>
            <a:r>
              <a:rPr lang="it-IT" dirty="0"/>
              <a:t> and </a:t>
            </a:r>
            <a:r>
              <a:rPr lang="it-IT" dirty="0" err="1"/>
              <a:t>accelerated</a:t>
            </a:r>
            <a:r>
              <a:rPr lang="it-IT" dirty="0"/>
              <a:t> the </a:t>
            </a:r>
            <a:r>
              <a:rPr lang="it-IT" dirty="0" err="1"/>
              <a:t>circulation</a:t>
            </a:r>
            <a:r>
              <a:rPr lang="it-IT" dirty="0"/>
              <a:t> of </a:t>
            </a:r>
            <a:r>
              <a:rPr lang="it-IT" dirty="0" err="1"/>
              <a:t>people</a:t>
            </a:r>
            <a:r>
              <a:rPr lang="it-IT" dirty="0"/>
              <a:t>, </a:t>
            </a:r>
            <a:r>
              <a:rPr lang="it-IT" dirty="0" err="1"/>
              <a:t>products</a:t>
            </a:r>
            <a:r>
              <a:rPr lang="it-IT" dirty="0"/>
              <a:t> and </a:t>
            </a:r>
            <a:r>
              <a:rPr lang="it-IT" dirty="0" err="1"/>
              <a:t>ideas</a:t>
            </a:r>
            <a:r>
              <a:rPr lang="it-IT" dirty="0"/>
              <a:t> </a:t>
            </a:r>
            <a:r>
              <a:rPr lang="it-IT" dirty="0" err="1"/>
              <a:t>between</a:t>
            </a:r>
            <a:r>
              <a:rPr lang="it-IT" dirty="0"/>
              <a:t> North and South</a:t>
            </a:r>
          </a:p>
        </p:txBody>
      </p:sp>
    </p:spTree>
    <p:extLst>
      <p:ext uri="{BB962C8B-B14F-4D97-AF65-F5344CB8AC3E}">
        <p14:creationId xmlns:p14="http://schemas.microsoft.com/office/powerpoint/2010/main" val="1061067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371" y="204976"/>
            <a:ext cx="4421257" cy="2849650"/>
          </a:xfrm>
          <a:prstGeom prst="rect">
            <a:avLst/>
          </a:prstGeom>
        </p:spPr>
      </p:pic>
      <p:sp>
        <p:nvSpPr>
          <p:cNvPr id="3" name="Segnaposto contenuto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Even </a:t>
            </a:r>
            <a:r>
              <a:rPr lang="en-US" dirty="0"/>
              <a:t>in more recent times, the mixing of distant worlds has enriched the Italian table with new ingredients, thanks to the penetration of so-called ethnic gastronomic cultures, which have inspired new dishes defined as </a:t>
            </a:r>
            <a:r>
              <a:rPr lang="en-US" b="1" dirty="0"/>
              <a:t>fusion</a:t>
            </a:r>
            <a:r>
              <a:rPr lang="en-US" dirty="0"/>
              <a:t>.</a:t>
            </a:r>
            <a:endParaRPr lang="it-IT" dirty="0"/>
          </a:p>
        </p:txBody>
      </p:sp>
    </p:spTree>
    <p:extLst>
      <p:ext uri="{BB962C8B-B14F-4D97-AF65-F5344CB8AC3E}">
        <p14:creationId xmlns:p14="http://schemas.microsoft.com/office/powerpoint/2010/main" val="4155564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a:xfrm>
            <a:off x="800101" y="1600199"/>
            <a:ext cx="5279214" cy="3876261"/>
          </a:xfrm>
        </p:spPr>
        <p:txBody>
          <a:bodyPr>
            <a:normAutofit fontScale="92500" lnSpcReduction="10000"/>
          </a:bodyPr>
          <a:lstStyle/>
          <a:p>
            <a:pPr marL="0" indent="0">
              <a:buNone/>
            </a:pPr>
            <a:r>
              <a:rPr lang="en-US" dirty="0"/>
              <a:t>There are dishes that are so interwoven in our cuisine that they seem to have always been rooted in the territory, even though they are in fact foreign to the original gastronomic culture. This is the case, for example, of </a:t>
            </a:r>
            <a:r>
              <a:rPr lang="en-US" b="1" dirty="0" smtClean="0"/>
              <a:t>STOCKFISH</a:t>
            </a:r>
            <a:r>
              <a:rPr lang="en-US" dirty="0" smtClean="0"/>
              <a:t> </a:t>
            </a:r>
            <a:r>
              <a:rPr lang="en-US" b="1" dirty="0"/>
              <a:t>with</a:t>
            </a:r>
            <a:r>
              <a:rPr lang="en-US" dirty="0"/>
              <a:t> </a:t>
            </a:r>
            <a:r>
              <a:rPr lang="en-US" b="1" dirty="0" smtClean="0"/>
              <a:t>POTATOES</a:t>
            </a:r>
            <a:r>
              <a:rPr lang="en-US" dirty="0" smtClean="0"/>
              <a:t>: </a:t>
            </a:r>
            <a:r>
              <a:rPr lang="en-US" dirty="0"/>
              <a:t>the dried cod came from the northern seas of Europe, while the potatoes came from the Americas. </a:t>
            </a:r>
            <a:endParaRPr lang="it-IT" dirty="0"/>
          </a:p>
        </p:txBody>
      </p:sp>
      <p:sp>
        <p:nvSpPr>
          <p:cNvPr id="7" name="Segnaposto testo 6"/>
          <p:cNvSpPr>
            <a:spLocks noGrp="1"/>
          </p:cNvSpPr>
          <p:nvPr>
            <p:ph type="body" sz="quarter" idx="3"/>
          </p:nvPr>
        </p:nvSpPr>
        <p:spPr/>
        <p:txBody>
          <a:bodyPr/>
          <a:lstStyle/>
          <a:p>
            <a:endParaRPr lang="it-IT"/>
          </a:p>
        </p:txBody>
      </p:sp>
      <p:sp>
        <p:nvSpPr>
          <p:cNvPr id="8" name="Segnaposto contenuto 7"/>
          <p:cNvSpPr>
            <a:spLocks noGrp="1"/>
          </p:cNvSpPr>
          <p:nvPr>
            <p:ph sz="quarter" idx="4"/>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053" y="1681162"/>
            <a:ext cx="5205481" cy="3467308"/>
          </a:xfrm>
          <a:prstGeom prst="rect">
            <a:avLst/>
          </a:prstGeom>
        </p:spPr>
      </p:pic>
    </p:spTree>
    <p:extLst>
      <p:ext uri="{BB962C8B-B14F-4D97-AF65-F5344CB8AC3E}">
        <p14:creationId xmlns:p14="http://schemas.microsoft.com/office/powerpoint/2010/main" val="2323387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1">
      <a:dk1>
        <a:srgbClr val="595959"/>
      </a:dk1>
      <a:lt1>
        <a:sysClr val="window" lastClr="FFFFFF"/>
      </a:lt1>
      <a:dk2>
        <a:srgbClr val="045F74"/>
      </a:dk2>
      <a:lt2>
        <a:srgbClr val="D8D8D8"/>
      </a:lt2>
      <a:accent1>
        <a:srgbClr val="0098AD"/>
      </a:accent1>
      <a:accent2>
        <a:srgbClr val="045F74"/>
      </a:accent2>
      <a:accent3>
        <a:srgbClr val="8CCAAE"/>
      </a:accent3>
      <a:accent4>
        <a:srgbClr val="F08077"/>
      </a:accent4>
      <a:accent5>
        <a:srgbClr val="FAC075"/>
      </a:accent5>
      <a:accent6>
        <a:srgbClr val="70AD47"/>
      </a:accent6>
      <a:hlink>
        <a:srgbClr val="0098AD"/>
      </a:hlink>
      <a:folHlink>
        <a:srgbClr val="F080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it_pre" id="{E2B08491-EE33-4B7E-84A2-AEF7262B647D}" vid="{92EF9EA3-27F3-4A79-8F5F-770EFC612E2F}"/>
    </a:ext>
  </a:extLst>
</a:theme>
</file>

<file path=docProps/app.xml><?xml version="1.0" encoding="utf-8"?>
<Properties xmlns="http://schemas.openxmlformats.org/officeDocument/2006/extended-properties" xmlns:vt="http://schemas.openxmlformats.org/officeDocument/2006/docPropsVTypes">
  <Template/>
  <TotalTime>778</TotalTime>
  <Words>727</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19</vt:i4>
      </vt:variant>
    </vt:vector>
  </HeadingPairs>
  <TitlesOfParts>
    <vt:vector size="22" baseType="lpstr">
      <vt:lpstr>Arial</vt:lpstr>
      <vt:lpstr>Calibri</vt:lpstr>
      <vt:lpstr>Tema di Office</vt:lpstr>
      <vt:lpstr>Presentazione standard di PowerPoint</vt:lpstr>
      <vt:lpstr>ITALIAN GASTRONOMY</vt:lpstr>
      <vt:lpstr>PRODUCTION</vt:lpstr>
      <vt:lpstr>ROOTS OF CULINARY CULTURE </vt:lpstr>
      <vt:lpstr>EATING WELL</vt:lpstr>
      <vt:lpstr>Presentazione standard di PowerPoint</vt:lpstr>
      <vt:lpstr>GASTONOMIC UNIFICATION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MARCHESI REFORMULATED ITALIAN CUISINE</vt:lpstr>
      <vt:lpstr>MAIN MEALS </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Visual2</dc:creator>
  <cp:lastModifiedBy>Galeasso Maria Cristina</cp:lastModifiedBy>
  <cp:revision>48</cp:revision>
  <dcterms:created xsi:type="dcterms:W3CDTF">2021-11-19T16:09:57Z</dcterms:created>
  <dcterms:modified xsi:type="dcterms:W3CDTF">2022-12-07T14:39:17Z</dcterms:modified>
</cp:coreProperties>
</file>