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5" r:id="rId17"/>
    <p:sldId id="274" r:id="rId18"/>
    <p:sldId id="276" r:id="rId19"/>
    <p:sldId id="27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32" autoAdjust="0"/>
  </p:normalViewPr>
  <p:slideViewPr>
    <p:cSldViewPr snapToGrid="0">
      <p:cViewPr varScale="1">
        <p:scale>
          <a:sx n="75" d="100"/>
          <a:sy n="75" d="100"/>
        </p:scale>
        <p:origin x="854" y="67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439BC-C647-4672-BA84-8CECD249E1E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30536F6C-EB27-43D2-B996-4FC40928FCB3}">
      <dgm:prSet phldrT="[Testo]" custT="1"/>
      <dgm:spPr/>
      <dgm:t>
        <a:bodyPr/>
        <a:lstStyle/>
        <a:p>
          <a:r>
            <a:rPr lang="it-IT" sz="2800" smtClean="0"/>
            <a:t>VÄHENNETYT RASVAT JA VÄHENNETYT AINESOSAT</a:t>
          </a:r>
          <a:endParaRPr lang="it-IT" sz="2800" dirty="0"/>
        </a:p>
      </dgm:t>
    </dgm:pt>
    <dgm:pt modelId="{A5C5FF7A-F6FE-4116-8F7E-45700F37EFF9}" type="parTrans" cxnId="{6DFB8135-FFC6-4DB6-9150-22DFD8BC2B4A}">
      <dgm:prSet/>
      <dgm:spPr/>
      <dgm:t>
        <a:bodyPr/>
        <a:lstStyle/>
        <a:p>
          <a:endParaRPr lang="it-IT"/>
        </a:p>
      </dgm:t>
    </dgm:pt>
    <dgm:pt modelId="{DB5089C8-44DD-41A8-941E-D3A05150D8CB}" type="sibTrans" cxnId="{6DFB8135-FFC6-4DB6-9150-22DFD8BC2B4A}">
      <dgm:prSet/>
      <dgm:spPr/>
      <dgm:t>
        <a:bodyPr/>
        <a:lstStyle/>
        <a:p>
          <a:endParaRPr lang="it-IT"/>
        </a:p>
      </dgm:t>
    </dgm:pt>
    <dgm:pt modelId="{E381F018-18EF-4078-8519-FC783335C1FD}">
      <dgm:prSet phldrT="[Testo]" custT="1"/>
      <dgm:spPr/>
      <dgm:t>
        <a:bodyPr/>
        <a:lstStyle/>
        <a:p>
          <a:r>
            <a:rPr lang="it-IT" sz="2800" dirty="0" smtClean="0"/>
            <a:t>VÄHENTÄÄ UUVUTTAVIA KYPSENNYSAIKOJA</a:t>
          </a:r>
          <a:endParaRPr lang="it-IT" sz="2800" dirty="0"/>
        </a:p>
      </dgm:t>
    </dgm:pt>
    <dgm:pt modelId="{028D099E-4925-4BFF-BBFA-BE09C034BA0C}" type="parTrans" cxnId="{9E692B2B-6CB6-4AE0-B04E-083D023DAF87}">
      <dgm:prSet/>
      <dgm:spPr/>
      <dgm:t>
        <a:bodyPr/>
        <a:lstStyle/>
        <a:p>
          <a:endParaRPr lang="it-IT"/>
        </a:p>
      </dgm:t>
    </dgm:pt>
    <dgm:pt modelId="{948F10AF-10CB-4A09-9856-4E066ACEBFED}" type="sibTrans" cxnId="{9E692B2B-6CB6-4AE0-B04E-083D023DAF87}">
      <dgm:prSet/>
      <dgm:spPr/>
      <dgm:t>
        <a:bodyPr/>
        <a:lstStyle/>
        <a:p>
          <a:endParaRPr lang="it-IT"/>
        </a:p>
      </dgm:t>
    </dgm:pt>
    <dgm:pt modelId="{1F829075-A62F-47D0-A4F0-12ED5EF29525}">
      <dgm:prSet phldrT="[Testo]" custT="1"/>
      <dgm:spPr/>
      <dgm:t>
        <a:bodyPr/>
        <a:lstStyle/>
        <a:p>
          <a:r>
            <a:rPr lang="it-IT" sz="2800" dirty="0" smtClean="0"/>
            <a:t>PYRKIMYS ELINTARVIKKEEN ALKUPERÄISEEN JAUHOON</a:t>
          </a:r>
          <a:endParaRPr lang="it-IT" sz="2800" dirty="0"/>
        </a:p>
      </dgm:t>
    </dgm:pt>
    <dgm:pt modelId="{E8909FF9-C37D-4F98-BB51-186B08E784BA}" type="parTrans" cxnId="{2C58F14D-5D4F-426E-88E0-C87F53805292}">
      <dgm:prSet/>
      <dgm:spPr/>
      <dgm:t>
        <a:bodyPr/>
        <a:lstStyle/>
        <a:p>
          <a:endParaRPr lang="it-IT"/>
        </a:p>
      </dgm:t>
    </dgm:pt>
    <dgm:pt modelId="{BD0CC2B2-63CC-470F-91ED-63D3026BC6F2}" type="sibTrans" cxnId="{2C58F14D-5D4F-426E-88E0-C87F53805292}">
      <dgm:prSet/>
      <dgm:spPr/>
      <dgm:t>
        <a:bodyPr/>
        <a:lstStyle/>
        <a:p>
          <a:endParaRPr lang="it-IT"/>
        </a:p>
      </dgm:t>
    </dgm:pt>
    <dgm:pt modelId="{973E2749-C644-4FAB-820F-2E968F4FDB47}" type="pres">
      <dgm:prSet presAssocID="{CEB439BC-C647-4672-BA84-8CECD249E1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99888793-A1E8-4611-9463-C886F9BF63E8}" type="pres">
      <dgm:prSet presAssocID="{CEB439BC-C647-4672-BA84-8CECD249E1EB}" presName="Name1" presStyleCnt="0"/>
      <dgm:spPr/>
    </dgm:pt>
    <dgm:pt modelId="{01A4B6AF-593D-4A23-AD26-0DBED81BFC28}" type="pres">
      <dgm:prSet presAssocID="{CEB439BC-C647-4672-BA84-8CECD249E1EB}" presName="cycle" presStyleCnt="0"/>
      <dgm:spPr/>
    </dgm:pt>
    <dgm:pt modelId="{B038A287-1B06-4780-A44B-37474D29DDF1}" type="pres">
      <dgm:prSet presAssocID="{CEB439BC-C647-4672-BA84-8CECD249E1EB}" presName="srcNode" presStyleLbl="node1" presStyleIdx="0" presStyleCnt="3"/>
      <dgm:spPr/>
    </dgm:pt>
    <dgm:pt modelId="{1B461427-C677-4613-B63C-533F974A3521}" type="pres">
      <dgm:prSet presAssocID="{CEB439BC-C647-4672-BA84-8CECD249E1EB}" presName="conn" presStyleLbl="parChTrans1D2" presStyleIdx="0" presStyleCnt="1"/>
      <dgm:spPr/>
      <dgm:t>
        <a:bodyPr/>
        <a:lstStyle/>
        <a:p>
          <a:endParaRPr lang="it-IT"/>
        </a:p>
      </dgm:t>
    </dgm:pt>
    <dgm:pt modelId="{9DB103B5-DF88-485C-B4A0-73240B323322}" type="pres">
      <dgm:prSet presAssocID="{CEB439BC-C647-4672-BA84-8CECD249E1EB}" presName="extraNode" presStyleLbl="node1" presStyleIdx="0" presStyleCnt="3"/>
      <dgm:spPr/>
    </dgm:pt>
    <dgm:pt modelId="{C516DC8C-F8D2-4BC1-A220-2F49C97868B9}" type="pres">
      <dgm:prSet presAssocID="{CEB439BC-C647-4672-BA84-8CECD249E1EB}" presName="dstNode" presStyleLbl="node1" presStyleIdx="0" presStyleCnt="3"/>
      <dgm:spPr/>
    </dgm:pt>
    <dgm:pt modelId="{8593EA60-2706-4D3C-8B23-EB423E392C3E}" type="pres">
      <dgm:prSet presAssocID="{30536F6C-EB27-43D2-B996-4FC40928FCB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177CC6-CC05-4A3B-A3F9-F663E9D7F42B}" type="pres">
      <dgm:prSet presAssocID="{30536F6C-EB27-43D2-B996-4FC40928FCB3}" presName="accent_1" presStyleCnt="0"/>
      <dgm:spPr/>
    </dgm:pt>
    <dgm:pt modelId="{9923358A-EEDA-4213-9902-44881224C9C1}" type="pres">
      <dgm:prSet presAssocID="{30536F6C-EB27-43D2-B996-4FC40928FCB3}" presName="accentRepeatNode" presStyleLbl="solidFgAcc1" presStyleIdx="0" presStyleCnt="3"/>
      <dgm:spPr/>
    </dgm:pt>
    <dgm:pt modelId="{F4A14F0A-13BA-4984-AAB2-A9D89E055295}" type="pres">
      <dgm:prSet presAssocID="{E381F018-18EF-4078-8519-FC783335C1F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F66C63-F8C3-4401-9B21-5AB02C765CC6}" type="pres">
      <dgm:prSet presAssocID="{E381F018-18EF-4078-8519-FC783335C1FD}" presName="accent_2" presStyleCnt="0"/>
      <dgm:spPr/>
    </dgm:pt>
    <dgm:pt modelId="{DB03B399-DEF1-4C58-9928-96BD92AD0EF4}" type="pres">
      <dgm:prSet presAssocID="{E381F018-18EF-4078-8519-FC783335C1FD}" presName="accentRepeatNode" presStyleLbl="solidFgAcc1" presStyleIdx="1" presStyleCnt="3"/>
      <dgm:spPr/>
    </dgm:pt>
    <dgm:pt modelId="{89064A88-6A21-4DB1-8426-662BCFC6CCF7}" type="pres">
      <dgm:prSet presAssocID="{1F829075-A62F-47D0-A4F0-12ED5EF2952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73FB7D-5EDC-40EA-944C-921346244CE7}" type="pres">
      <dgm:prSet presAssocID="{1F829075-A62F-47D0-A4F0-12ED5EF29525}" presName="accent_3" presStyleCnt="0"/>
      <dgm:spPr/>
    </dgm:pt>
    <dgm:pt modelId="{4DE81C4B-62F6-4F9F-BC02-4A15EE9D1AE3}" type="pres">
      <dgm:prSet presAssocID="{1F829075-A62F-47D0-A4F0-12ED5EF29525}" presName="accentRepeatNode" presStyleLbl="solidFgAcc1" presStyleIdx="2" presStyleCnt="3"/>
      <dgm:spPr/>
    </dgm:pt>
  </dgm:ptLst>
  <dgm:cxnLst>
    <dgm:cxn modelId="{084FA322-2FDD-4BFE-82BE-18966FB07611}" type="presOf" srcId="{DB5089C8-44DD-41A8-941E-D3A05150D8CB}" destId="{1B461427-C677-4613-B63C-533F974A3521}" srcOrd="0" destOrd="0" presId="urn:microsoft.com/office/officeart/2008/layout/VerticalCurvedList"/>
    <dgm:cxn modelId="{F00331D1-D7F7-4056-BD0B-39D8250AB84A}" type="presOf" srcId="{1F829075-A62F-47D0-A4F0-12ED5EF29525}" destId="{89064A88-6A21-4DB1-8426-662BCFC6CCF7}" srcOrd="0" destOrd="0" presId="urn:microsoft.com/office/officeart/2008/layout/VerticalCurvedList"/>
    <dgm:cxn modelId="{6DFB8135-FFC6-4DB6-9150-22DFD8BC2B4A}" srcId="{CEB439BC-C647-4672-BA84-8CECD249E1EB}" destId="{30536F6C-EB27-43D2-B996-4FC40928FCB3}" srcOrd="0" destOrd="0" parTransId="{A5C5FF7A-F6FE-4116-8F7E-45700F37EFF9}" sibTransId="{DB5089C8-44DD-41A8-941E-D3A05150D8CB}"/>
    <dgm:cxn modelId="{9E692B2B-6CB6-4AE0-B04E-083D023DAF87}" srcId="{CEB439BC-C647-4672-BA84-8CECD249E1EB}" destId="{E381F018-18EF-4078-8519-FC783335C1FD}" srcOrd="1" destOrd="0" parTransId="{028D099E-4925-4BFF-BBFA-BE09C034BA0C}" sibTransId="{948F10AF-10CB-4A09-9856-4E066ACEBFED}"/>
    <dgm:cxn modelId="{BBB64167-E968-43B5-A2FB-CB63E84DFC51}" type="presOf" srcId="{CEB439BC-C647-4672-BA84-8CECD249E1EB}" destId="{973E2749-C644-4FAB-820F-2E968F4FDB47}" srcOrd="0" destOrd="0" presId="urn:microsoft.com/office/officeart/2008/layout/VerticalCurvedList"/>
    <dgm:cxn modelId="{2C58F14D-5D4F-426E-88E0-C87F53805292}" srcId="{CEB439BC-C647-4672-BA84-8CECD249E1EB}" destId="{1F829075-A62F-47D0-A4F0-12ED5EF29525}" srcOrd="2" destOrd="0" parTransId="{E8909FF9-C37D-4F98-BB51-186B08E784BA}" sibTransId="{BD0CC2B2-63CC-470F-91ED-63D3026BC6F2}"/>
    <dgm:cxn modelId="{8D00B8F0-2AE3-463D-8CF3-56F862C55072}" type="presOf" srcId="{E381F018-18EF-4078-8519-FC783335C1FD}" destId="{F4A14F0A-13BA-4984-AAB2-A9D89E055295}" srcOrd="0" destOrd="0" presId="urn:microsoft.com/office/officeart/2008/layout/VerticalCurvedList"/>
    <dgm:cxn modelId="{7581F480-2C1D-4EF0-A81D-A6B28585BEE4}" type="presOf" srcId="{30536F6C-EB27-43D2-B996-4FC40928FCB3}" destId="{8593EA60-2706-4D3C-8B23-EB423E392C3E}" srcOrd="0" destOrd="0" presId="urn:microsoft.com/office/officeart/2008/layout/VerticalCurvedList"/>
    <dgm:cxn modelId="{D1475863-E555-434F-A25E-2504ACE2CE6E}" type="presParOf" srcId="{973E2749-C644-4FAB-820F-2E968F4FDB47}" destId="{99888793-A1E8-4611-9463-C886F9BF63E8}" srcOrd="0" destOrd="0" presId="urn:microsoft.com/office/officeart/2008/layout/VerticalCurvedList"/>
    <dgm:cxn modelId="{3CC03B6E-9820-471F-B23E-45E741A4C0FA}" type="presParOf" srcId="{99888793-A1E8-4611-9463-C886F9BF63E8}" destId="{01A4B6AF-593D-4A23-AD26-0DBED81BFC28}" srcOrd="0" destOrd="0" presId="urn:microsoft.com/office/officeart/2008/layout/VerticalCurvedList"/>
    <dgm:cxn modelId="{33B5D199-4F32-45BA-A258-E0151380E8CB}" type="presParOf" srcId="{01A4B6AF-593D-4A23-AD26-0DBED81BFC28}" destId="{B038A287-1B06-4780-A44B-37474D29DDF1}" srcOrd="0" destOrd="0" presId="urn:microsoft.com/office/officeart/2008/layout/VerticalCurvedList"/>
    <dgm:cxn modelId="{1D5E561B-556E-4A4C-929C-4A3572243912}" type="presParOf" srcId="{01A4B6AF-593D-4A23-AD26-0DBED81BFC28}" destId="{1B461427-C677-4613-B63C-533F974A3521}" srcOrd="1" destOrd="0" presId="urn:microsoft.com/office/officeart/2008/layout/VerticalCurvedList"/>
    <dgm:cxn modelId="{0FA01FF9-4D0E-4910-93F8-516EE9300E96}" type="presParOf" srcId="{01A4B6AF-593D-4A23-AD26-0DBED81BFC28}" destId="{9DB103B5-DF88-485C-B4A0-73240B323322}" srcOrd="2" destOrd="0" presId="urn:microsoft.com/office/officeart/2008/layout/VerticalCurvedList"/>
    <dgm:cxn modelId="{83F4F7B6-E31A-4D48-98BC-6EDAD2443AB9}" type="presParOf" srcId="{01A4B6AF-593D-4A23-AD26-0DBED81BFC28}" destId="{C516DC8C-F8D2-4BC1-A220-2F49C97868B9}" srcOrd="3" destOrd="0" presId="urn:microsoft.com/office/officeart/2008/layout/VerticalCurvedList"/>
    <dgm:cxn modelId="{ECD99A30-DBC4-405A-A7E5-595C71896BC5}" type="presParOf" srcId="{99888793-A1E8-4611-9463-C886F9BF63E8}" destId="{8593EA60-2706-4D3C-8B23-EB423E392C3E}" srcOrd="1" destOrd="0" presId="urn:microsoft.com/office/officeart/2008/layout/VerticalCurvedList"/>
    <dgm:cxn modelId="{11E8323E-EA35-4186-87D6-3E4885F99AEF}" type="presParOf" srcId="{99888793-A1E8-4611-9463-C886F9BF63E8}" destId="{29177CC6-CC05-4A3B-A3F9-F663E9D7F42B}" srcOrd="2" destOrd="0" presId="urn:microsoft.com/office/officeart/2008/layout/VerticalCurvedList"/>
    <dgm:cxn modelId="{D62C1688-35CB-4077-A4B2-B6D8CBE4606E}" type="presParOf" srcId="{29177CC6-CC05-4A3B-A3F9-F663E9D7F42B}" destId="{9923358A-EEDA-4213-9902-44881224C9C1}" srcOrd="0" destOrd="0" presId="urn:microsoft.com/office/officeart/2008/layout/VerticalCurvedList"/>
    <dgm:cxn modelId="{D981125A-60A7-417B-A26B-742DA494EC17}" type="presParOf" srcId="{99888793-A1E8-4611-9463-C886F9BF63E8}" destId="{F4A14F0A-13BA-4984-AAB2-A9D89E055295}" srcOrd="3" destOrd="0" presId="urn:microsoft.com/office/officeart/2008/layout/VerticalCurvedList"/>
    <dgm:cxn modelId="{956BF45F-88C0-4120-A922-A8F259082BCE}" type="presParOf" srcId="{99888793-A1E8-4611-9463-C886F9BF63E8}" destId="{82F66C63-F8C3-4401-9B21-5AB02C765CC6}" srcOrd="4" destOrd="0" presId="urn:microsoft.com/office/officeart/2008/layout/VerticalCurvedList"/>
    <dgm:cxn modelId="{36C2A577-01CF-43FC-9F48-8BAE3D4F7A6C}" type="presParOf" srcId="{82F66C63-F8C3-4401-9B21-5AB02C765CC6}" destId="{DB03B399-DEF1-4C58-9928-96BD92AD0EF4}" srcOrd="0" destOrd="0" presId="urn:microsoft.com/office/officeart/2008/layout/VerticalCurvedList"/>
    <dgm:cxn modelId="{81945810-B680-4250-AC12-040F7BCB8759}" type="presParOf" srcId="{99888793-A1E8-4611-9463-C886F9BF63E8}" destId="{89064A88-6A21-4DB1-8426-662BCFC6CCF7}" srcOrd="5" destOrd="0" presId="urn:microsoft.com/office/officeart/2008/layout/VerticalCurvedList"/>
    <dgm:cxn modelId="{C6738BEE-C51C-41C7-B9E6-4F6DAB4B6BC4}" type="presParOf" srcId="{99888793-A1E8-4611-9463-C886F9BF63E8}" destId="{E173FB7D-5EDC-40EA-944C-921346244CE7}" srcOrd="6" destOrd="0" presId="urn:microsoft.com/office/officeart/2008/layout/VerticalCurvedList"/>
    <dgm:cxn modelId="{2F93C8D6-BABD-4CCF-8869-19FD399F34D6}" type="presParOf" srcId="{E173FB7D-5EDC-40EA-944C-921346244CE7}" destId="{4DE81C4B-62F6-4F9F-BC02-4A15EE9D1A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F2C0FF-C9B4-4A78-9F0A-E3DEB973F8E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EB5C823-44E8-4A75-B7CE-BACE8B5C98BA}">
      <dgm:prSet phldrT="[Testo]"/>
      <dgm:spPr/>
      <dgm:t>
        <a:bodyPr/>
        <a:lstStyle/>
        <a:p>
          <a:endParaRPr lang="it-IT" dirty="0"/>
        </a:p>
      </dgm:t>
    </dgm:pt>
    <dgm:pt modelId="{4AB85FEF-0992-461E-9BAD-197FAF292FF8}" type="parTrans" cxnId="{4383A69E-7F69-429C-8418-B1142B3D0CE7}">
      <dgm:prSet/>
      <dgm:spPr/>
      <dgm:t>
        <a:bodyPr/>
        <a:lstStyle/>
        <a:p>
          <a:endParaRPr lang="it-IT"/>
        </a:p>
      </dgm:t>
    </dgm:pt>
    <dgm:pt modelId="{BE1A44CE-1EF1-401D-8ED0-D2294E28A40F}" type="sibTrans" cxnId="{4383A69E-7F69-429C-8418-B1142B3D0CE7}">
      <dgm:prSet/>
      <dgm:spPr/>
      <dgm:t>
        <a:bodyPr/>
        <a:lstStyle/>
        <a:p>
          <a:endParaRPr lang="it-IT"/>
        </a:p>
      </dgm:t>
    </dgm:pt>
    <dgm:pt modelId="{0BBD2A8D-1654-454E-AA27-1D4F48B97220}">
      <dgm:prSet phldrT="[Testo]"/>
      <dgm:spPr/>
      <dgm:t>
        <a:bodyPr/>
        <a:lstStyle/>
        <a:p>
          <a:pPr algn="l"/>
          <a:r>
            <a:rPr lang="it-IT" dirty="0" smtClean="0"/>
            <a:t>BREAKFAST</a:t>
          </a:r>
          <a:endParaRPr lang="it-IT" dirty="0"/>
        </a:p>
      </dgm:t>
    </dgm:pt>
    <dgm:pt modelId="{0EE9B4AD-559F-400F-A77F-435D25CF85B9}" type="parTrans" cxnId="{51054B7E-1481-4766-965E-68BDE5068FAC}">
      <dgm:prSet/>
      <dgm:spPr/>
      <dgm:t>
        <a:bodyPr/>
        <a:lstStyle/>
        <a:p>
          <a:endParaRPr lang="it-IT"/>
        </a:p>
      </dgm:t>
    </dgm:pt>
    <dgm:pt modelId="{1FDFE265-7891-4041-AED6-7065953EA27C}" type="sibTrans" cxnId="{51054B7E-1481-4766-965E-68BDE5068FAC}">
      <dgm:prSet/>
      <dgm:spPr/>
      <dgm:t>
        <a:bodyPr/>
        <a:lstStyle/>
        <a:p>
          <a:endParaRPr lang="it-IT"/>
        </a:p>
      </dgm:t>
    </dgm:pt>
    <dgm:pt modelId="{04580DC8-4C9C-464B-B4E8-BEBF54F6CEA7}">
      <dgm:prSet phldrT="[Testo]"/>
      <dgm:spPr/>
      <dgm:t>
        <a:bodyPr/>
        <a:lstStyle/>
        <a:p>
          <a:pPr algn="l"/>
          <a:r>
            <a:rPr lang="it-IT" dirty="0" smtClean="0"/>
            <a:t>LOUNAS</a:t>
          </a:r>
          <a:endParaRPr lang="it-IT" dirty="0"/>
        </a:p>
      </dgm:t>
    </dgm:pt>
    <dgm:pt modelId="{3E9CCD5D-4675-4CCB-8E20-23BB13C80F4F}" type="parTrans" cxnId="{91A78AC9-BB91-4242-80CA-A81ABFD7B35D}">
      <dgm:prSet/>
      <dgm:spPr/>
      <dgm:t>
        <a:bodyPr/>
        <a:lstStyle/>
        <a:p>
          <a:endParaRPr lang="it-IT"/>
        </a:p>
      </dgm:t>
    </dgm:pt>
    <dgm:pt modelId="{23119D43-C6D0-406D-B91B-CA25E1A86508}" type="sibTrans" cxnId="{91A78AC9-BB91-4242-80CA-A81ABFD7B35D}">
      <dgm:prSet/>
      <dgm:spPr/>
      <dgm:t>
        <a:bodyPr/>
        <a:lstStyle/>
        <a:p>
          <a:endParaRPr lang="it-IT"/>
        </a:p>
      </dgm:t>
    </dgm:pt>
    <dgm:pt modelId="{071A784B-C53F-4E4B-B282-D3080B1121CB}">
      <dgm:prSet phldrT="[Testo]"/>
      <dgm:spPr/>
      <dgm:t>
        <a:bodyPr/>
        <a:lstStyle/>
        <a:p>
          <a:pPr algn="l"/>
          <a:r>
            <a:rPr lang="it-IT" dirty="0" smtClean="0"/>
            <a:t>RUOKAILU</a:t>
          </a:r>
          <a:endParaRPr lang="it-IT" dirty="0"/>
        </a:p>
      </dgm:t>
    </dgm:pt>
    <dgm:pt modelId="{D3E1E93C-A683-4352-B214-EFD2824BE7AA}" type="parTrans" cxnId="{7F5A16A7-A9A9-4F36-8F29-8DA92183B59A}">
      <dgm:prSet/>
      <dgm:spPr/>
      <dgm:t>
        <a:bodyPr/>
        <a:lstStyle/>
        <a:p>
          <a:endParaRPr lang="it-IT"/>
        </a:p>
      </dgm:t>
    </dgm:pt>
    <dgm:pt modelId="{14FE3FFB-7122-4A05-86C0-0070CC6030B2}" type="sibTrans" cxnId="{7F5A16A7-A9A9-4F36-8F29-8DA92183B59A}">
      <dgm:prSet/>
      <dgm:spPr/>
      <dgm:t>
        <a:bodyPr/>
        <a:lstStyle/>
        <a:p>
          <a:endParaRPr lang="it-IT"/>
        </a:p>
      </dgm:t>
    </dgm:pt>
    <dgm:pt modelId="{B9ED516C-6E76-41F3-8760-41667609570C}" type="pres">
      <dgm:prSet presAssocID="{AFF2C0FF-C9B4-4A78-9F0A-E3DEB973F8E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1B8D2863-FEA2-4468-AAB1-C7DDEA11923E}" type="pres">
      <dgm:prSet presAssocID="{EEB5C823-44E8-4A75-B7CE-BACE8B5C98BA}" presName="thickLine" presStyleLbl="alignNode1" presStyleIdx="0" presStyleCnt="1"/>
      <dgm:spPr/>
    </dgm:pt>
    <dgm:pt modelId="{8E44ED5C-1A9B-4E52-BACB-B59DFBC6896C}" type="pres">
      <dgm:prSet presAssocID="{EEB5C823-44E8-4A75-B7CE-BACE8B5C98BA}" presName="horz1" presStyleCnt="0"/>
      <dgm:spPr/>
    </dgm:pt>
    <dgm:pt modelId="{0FAB6BFA-C5B5-418B-BD1D-DCB185D03277}" type="pres">
      <dgm:prSet presAssocID="{EEB5C823-44E8-4A75-B7CE-BACE8B5C98BA}" presName="tx1" presStyleLbl="revTx" presStyleIdx="0" presStyleCnt="4"/>
      <dgm:spPr/>
      <dgm:t>
        <a:bodyPr/>
        <a:lstStyle/>
        <a:p>
          <a:endParaRPr lang="it-IT"/>
        </a:p>
      </dgm:t>
    </dgm:pt>
    <dgm:pt modelId="{328EE949-065C-47D7-B497-3ABFCFECC371}" type="pres">
      <dgm:prSet presAssocID="{EEB5C823-44E8-4A75-B7CE-BACE8B5C98BA}" presName="vert1" presStyleCnt="0"/>
      <dgm:spPr/>
    </dgm:pt>
    <dgm:pt modelId="{B6526309-ED94-4023-B396-6C8BE96C94DE}" type="pres">
      <dgm:prSet presAssocID="{0BBD2A8D-1654-454E-AA27-1D4F48B97220}" presName="vertSpace2a" presStyleCnt="0"/>
      <dgm:spPr/>
    </dgm:pt>
    <dgm:pt modelId="{A12D7924-8EE3-45DB-ABDF-48FC45F7A11C}" type="pres">
      <dgm:prSet presAssocID="{0BBD2A8D-1654-454E-AA27-1D4F48B97220}" presName="horz2" presStyleCnt="0"/>
      <dgm:spPr/>
    </dgm:pt>
    <dgm:pt modelId="{9523C7E8-BF22-46C1-9198-D1E2755714C0}" type="pres">
      <dgm:prSet presAssocID="{0BBD2A8D-1654-454E-AA27-1D4F48B97220}" presName="horzSpace2" presStyleCnt="0"/>
      <dgm:spPr/>
    </dgm:pt>
    <dgm:pt modelId="{E5A20388-1D27-4CA5-92E3-BC32595E721C}" type="pres">
      <dgm:prSet presAssocID="{0BBD2A8D-1654-454E-AA27-1D4F48B97220}" presName="tx2" presStyleLbl="revTx" presStyleIdx="1" presStyleCnt="4"/>
      <dgm:spPr/>
      <dgm:t>
        <a:bodyPr/>
        <a:lstStyle/>
        <a:p>
          <a:endParaRPr lang="it-IT"/>
        </a:p>
      </dgm:t>
    </dgm:pt>
    <dgm:pt modelId="{003C3CE1-6FE2-4A66-A2BB-61294B049784}" type="pres">
      <dgm:prSet presAssocID="{0BBD2A8D-1654-454E-AA27-1D4F48B97220}" presName="vert2" presStyleCnt="0"/>
      <dgm:spPr/>
    </dgm:pt>
    <dgm:pt modelId="{2A7EF233-F277-4427-9D25-7E11C8509D57}" type="pres">
      <dgm:prSet presAssocID="{0BBD2A8D-1654-454E-AA27-1D4F48B97220}" presName="thinLine2b" presStyleLbl="callout" presStyleIdx="0" presStyleCnt="3"/>
      <dgm:spPr/>
    </dgm:pt>
    <dgm:pt modelId="{9CDF4874-519E-47C0-937C-D7AC1D71915F}" type="pres">
      <dgm:prSet presAssocID="{0BBD2A8D-1654-454E-AA27-1D4F48B97220}" presName="vertSpace2b" presStyleCnt="0"/>
      <dgm:spPr/>
    </dgm:pt>
    <dgm:pt modelId="{61D99698-B6AE-4BC0-ACFF-3BF0AA26D597}" type="pres">
      <dgm:prSet presAssocID="{04580DC8-4C9C-464B-B4E8-BEBF54F6CEA7}" presName="horz2" presStyleCnt="0"/>
      <dgm:spPr/>
    </dgm:pt>
    <dgm:pt modelId="{947D2774-5798-4557-BD34-1AF13E61F9F4}" type="pres">
      <dgm:prSet presAssocID="{04580DC8-4C9C-464B-B4E8-BEBF54F6CEA7}" presName="horzSpace2" presStyleCnt="0"/>
      <dgm:spPr/>
    </dgm:pt>
    <dgm:pt modelId="{48941493-30C6-4472-ACBB-77E3D2A85BBC}" type="pres">
      <dgm:prSet presAssocID="{04580DC8-4C9C-464B-B4E8-BEBF54F6CEA7}" presName="tx2" presStyleLbl="revTx" presStyleIdx="2" presStyleCnt="4"/>
      <dgm:spPr/>
      <dgm:t>
        <a:bodyPr/>
        <a:lstStyle/>
        <a:p>
          <a:endParaRPr lang="it-IT"/>
        </a:p>
      </dgm:t>
    </dgm:pt>
    <dgm:pt modelId="{0586D6F2-3473-419D-A532-9FF2265276B0}" type="pres">
      <dgm:prSet presAssocID="{04580DC8-4C9C-464B-B4E8-BEBF54F6CEA7}" presName="vert2" presStyleCnt="0"/>
      <dgm:spPr/>
    </dgm:pt>
    <dgm:pt modelId="{925EF8EE-EEF9-4182-83CF-9A3222075C64}" type="pres">
      <dgm:prSet presAssocID="{04580DC8-4C9C-464B-B4E8-BEBF54F6CEA7}" presName="thinLine2b" presStyleLbl="callout" presStyleIdx="1" presStyleCnt="3"/>
      <dgm:spPr/>
    </dgm:pt>
    <dgm:pt modelId="{BD05D9D8-DAAB-45B5-AA57-3F13574B3EC7}" type="pres">
      <dgm:prSet presAssocID="{04580DC8-4C9C-464B-B4E8-BEBF54F6CEA7}" presName="vertSpace2b" presStyleCnt="0"/>
      <dgm:spPr/>
    </dgm:pt>
    <dgm:pt modelId="{B56A6459-7E74-4609-B12B-9A43C0D3E4EB}" type="pres">
      <dgm:prSet presAssocID="{071A784B-C53F-4E4B-B282-D3080B1121CB}" presName="horz2" presStyleCnt="0"/>
      <dgm:spPr/>
    </dgm:pt>
    <dgm:pt modelId="{73888003-989C-43FD-AD1B-69073D800867}" type="pres">
      <dgm:prSet presAssocID="{071A784B-C53F-4E4B-B282-D3080B1121CB}" presName="horzSpace2" presStyleCnt="0"/>
      <dgm:spPr/>
    </dgm:pt>
    <dgm:pt modelId="{13759711-D06F-40CB-AE76-A8DD428CACB9}" type="pres">
      <dgm:prSet presAssocID="{071A784B-C53F-4E4B-B282-D3080B1121CB}" presName="tx2" presStyleLbl="revTx" presStyleIdx="3" presStyleCnt="4"/>
      <dgm:spPr/>
      <dgm:t>
        <a:bodyPr/>
        <a:lstStyle/>
        <a:p>
          <a:endParaRPr lang="it-IT"/>
        </a:p>
      </dgm:t>
    </dgm:pt>
    <dgm:pt modelId="{91FB1E61-19E0-4B65-AB49-DDED8EC38646}" type="pres">
      <dgm:prSet presAssocID="{071A784B-C53F-4E4B-B282-D3080B1121CB}" presName="vert2" presStyleCnt="0"/>
      <dgm:spPr/>
    </dgm:pt>
    <dgm:pt modelId="{48DC7F11-DFC4-4EA0-8D05-084FE514FA29}" type="pres">
      <dgm:prSet presAssocID="{071A784B-C53F-4E4B-B282-D3080B1121CB}" presName="thinLine2b" presStyleLbl="callout" presStyleIdx="2" presStyleCnt="3"/>
      <dgm:spPr/>
    </dgm:pt>
    <dgm:pt modelId="{CF3624F7-C37D-4390-828B-0AF78C33C30E}" type="pres">
      <dgm:prSet presAssocID="{071A784B-C53F-4E4B-B282-D3080B1121CB}" presName="vertSpace2b" presStyleCnt="0"/>
      <dgm:spPr/>
    </dgm:pt>
  </dgm:ptLst>
  <dgm:cxnLst>
    <dgm:cxn modelId="{8DF9225A-9B1E-4A35-ABFE-73CAA9F01911}" type="presOf" srcId="{0BBD2A8D-1654-454E-AA27-1D4F48B97220}" destId="{E5A20388-1D27-4CA5-92E3-BC32595E721C}" srcOrd="0" destOrd="0" presId="urn:microsoft.com/office/officeart/2008/layout/LinedList"/>
    <dgm:cxn modelId="{5B49A35E-0E29-491E-A949-6F36C9A18BB9}" type="presOf" srcId="{04580DC8-4C9C-464B-B4E8-BEBF54F6CEA7}" destId="{48941493-30C6-4472-ACBB-77E3D2A85BBC}" srcOrd="0" destOrd="0" presId="urn:microsoft.com/office/officeart/2008/layout/LinedList"/>
    <dgm:cxn modelId="{1E557C00-0741-4302-8B75-6BE343D98BCF}" type="presOf" srcId="{EEB5C823-44E8-4A75-B7CE-BACE8B5C98BA}" destId="{0FAB6BFA-C5B5-418B-BD1D-DCB185D03277}" srcOrd="0" destOrd="0" presId="urn:microsoft.com/office/officeart/2008/layout/LinedList"/>
    <dgm:cxn modelId="{7F5A16A7-A9A9-4F36-8F29-8DA92183B59A}" srcId="{EEB5C823-44E8-4A75-B7CE-BACE8B5C98BA}" destId="{071A784B-C53F-4E4B-B282-D3080B1121CB}" srcOrd="2" destOrd="0" parTransId="{D3E1E93C-A683-4352-B214-EFD2824BE7AA}" sibTransId="{14FE3FFB-7122-4A05-86C0-0070CC6030B2}"/>
    <dgm:cxn modelId="{4383A69E-7F69-429C-8418-B1142B3D0CE7}" srcId="{AFF2C0FF-C9B4-4A78-9F0A-E3DEB973F8E5}" destId="{EEB5C823-44E8-4A75-B7CE-BACE8B5C98BA}" srcOrd="0" destOrd="0" parTransId="{4AB85FEF-0992-461E-9BAD-197FAF292FF8}" sibTransId="{BE1A44CE-1EF1-401D-8ED0-D2294E28A40F}"/>
    <dgm:cxn modelId="{BB656421-6622-4535-BDD5-B4F6051F2DA6}" type="presOf" srcId="{AFF2C0FF-C9B4-4A78-9F0A-E3DEB973F8E5}" destId="{B9ED516C-6E76-41F3-8760-41667609570C}" srcOrd="0" destOrd="0" presId="urn:microsoft.com/office/officeart/2008/layout/LinedList"/>
    <dgm:cxn modelId="{F1A00BE3-0793-4656-998F-F6FB322BEA0B}" type="presOf" srcId="{071A784B-C53F-4E4B-B282-D3080B1121CB}" destId="{13759711-D06F-40CB-AE76-A8DD428CACB9}" srcOrd="0" destOrd="0" presId="urn:microsoft.com/office/officeart/2008/layout/LinedList"/>
    <dgm:cxn modelId="{91A78AC9-BB91-4242-80CA-A81ABFD7B35D}" srcId="{EEB5C823-44E8-4A75-B7CE-BACE8B5C98BA}" destId="{04580DC8-4C9C-464B-B4E8-BEBF54F6CEA7}" srcOrd="1" destOrd="0" parTransId="{3E9CCD5D-4675-4CCB-8E20-23BB13C80F4F}" sibTransId="{23119D43-C6D0-406D-B91B-CA25E1A86508}"/>
    <dgm:cxn modelId="{51054B7E-1481-4766-965E-68BDE5068FAC}" srcId="{EEB5C823-44E8-4A75-B7CE-BACE8B5C98BA}" destId="{0BBD2A8D-1654-454E-AA27-1D4F48B97220}" srcOrd="0" destOrd="0" parTransId="{0EE9B4AD-559F-400F-A77F-435D25CF85B9}" sibTransId="{1FDFE265-7891-4041-AED6-7065953EA27C}"/>
    <dgm:cxn modelId="{5862A92F-4F3D-4661-B599-53484911C9CA}" type="presParOf" srcId="{B9ED516C-6E76-41F3-8760-41667609570C}" destId="{1B8D2863-FEA2-4468-AAB1-C7DDEA11923E}" srcOrd="0" destOrd="0" presId="urn:microsoft.com/office/officeart/2008/layout/LinedList"/>
    <dgm:cxn modelId="{9C1393ED-DA5A-44C6-9916-DB76CB86A673}" type="presParOf" srcId="{B9ED516C-6E76-41F3-8760-41667609570C}" destId="{8E44ED5C-1A9B-4E52-BACB-B59DFBC6896C}" srcOrd="1" destOrd="0" presId="urn:microsoft.com/office/officeart/2008/layout/LinedList"/>
    <dgm:cxn modelId="{68E09501-9112-4334-A6B4-4CA63F7B63C5}" type="presParOf" srcId="{8E44ED5C-1A9B-4E52-BACB-B59DFBC6896C}" destId="{0FAB6BFA-C5B5-418B-BD1D-DCB185D03277}" srcOrd="0" destOrd="0" presId="urn:microsoft.com/office/officeart/2008/layout/LinedList"/>
    <dgm:cxn modelId="{A98B73BC-7983-4B91-8D11-2A83E2CB20EC}" type="presParOf" srcId="{8E44ED5C-1A9B-4E52-BACB-B59DFBC6896C}" destId="{328EE949-065C-47D7-B497-3ABFCFECC371}" srcOrd="1" destOrd="0" presId="urn:microsoft.com/office/officeart/2008/layout/LinedList"/>
    <dgm:cxn modelId="{357BA6A5-47CC-40FF-A2E3-FE888192F69A}" type="presParOf" srcId="{328EE949-065C-47D7-B497-3ABFCFECC371}" destId="{B6526309-ED94-4023-B396-6C8BE96C94DE}" srcOrd="0" destOrd="0" presId="urn:microsoft.com/office/officeart/2008/layout/LinedList"/>
    <dgm:cxn modelId="{D1253F41-2C18-4AF5-B9E6-37FFD1EBB5B5}" type="presParOf" srcId="{328EE949-065C-47D7-B497-3ABFCFECC371}" destId="{A12D7924-8EE3-45DB-ABDF-48FC45F7A11C}" srcOrd="1" destOrd="0" presId="urn:microsoft.com/office/officeart/2008/layout/LinedList"/>
    <dgm:cxn modelId="{616B8EFE-59ED-4E6D-BA96-91B81F49DE97}" type="presParOf" srcId="{A12D7924-8EE3-45DB-ABDF-48FC45F7A11C}" destId="{9523C7E8-BF22-46C1-9198-D1E2755714C0}" srcOrd="0" destOrd="0" presId="urn:microsoft.com/office/officeart/2008/layout/LinedList"/>
    <dgm:cxn modelId="{9DC078BB-6C01-45F8-8491-EBAEB137B2D7}" type="presParOf" srcId="{A12D7924-8EE3-45DB-ABDF-48FC45F7A11C}" destId="{E5A20388-1D27-4CA5-92E3-BC32595E721C}" srcOrd="1" destOrd="0" presId="urn:microsoft.com/office/officeart/2008/layout/LinedList"/>
    <dgm:cxn modelId="{9AF6A362-962C-459D-B935-21DC345496D2}" type="presParOf" srcId="{A12D7924-8EE3-45DB-ABDF-48FC45F7A11C}" destId="{003C3CE1-6FE2-4A66-A2BB-61294B049784}" srcOrd="2" destOrd="0" presId="urn:microsoft.com/office/officeart/2008/layout/LinedList"/>
    <dgm:cxn modelId="{2F75693F-3110-46C9-91D3-B39665142730}" type="presParOf" srcId="{328EE949-065C-47D7-B497-3ABFCFECC371}" destId="{2A7EF233-F277-4427-9D25-7E11C8509D57}" srcOrd="2" destOrd="0" presId="urn:microsoft.com/office/officeart/2008/layout/LinedList"/>
    <dgm:cxn modelId="{DE271EF2-D193-43D7-B38A-71648BCCAA47}" type="presParOf" srcId="{328EE949-065C-47D7-B497-3ABFCFECC371}" destId="{9CDF4874-519E-47C0-937C-D7AC1D71915F}" srcOrd="3" destOrd="0" presId="urn:microsoft.com/office/officeart/2008/layout/LinedList"/>
    <dgm:cxn modelId="{0988553B-34F1-48D8-965D-4CDB011C1D04}" type="presParOf" srcId="{328EE949-065C-47D7-B497-3ABFCFECC371}" destId="{61D99698-B6AE-4BC0-ACFF-3BF0AA26D597}" srcOrd="4" destOrd="0" presId="urn:microsoft.com/office/officeart/2008/layout/LinedList"/>
    <dgm:cxn modelId="{EB9C01C7-5D88-4A2E-A3FE-4D7CD69AAFEA}" type="presParOf" srcId="{61D99698-B6AE-4BC0-ACFF-3BF0AA26D597}" destId="{947D2774-5798-4557-BD34-1AF13E61F9F4}" srcOrd="0" destOrd="0" presId="urn:microsoft.com/office/officeart/2008/layout/LinedList"/>
    <dgm:cxn modelId="{587388EC-25D8-4B23-BDD0-1CFAFF7D5A74}" type="presParOf" srcId="{61D99698-B6AE-4BC0-ACFF-3BF0AA26D597}" destId="{48941493-30C6-4472-ACBB-77E3D2A85BBC}" srcOrd="1" destOrd="0" presId="urn:microsoft.com/office/officeart/2008/layout/LinedList"/>
    <dgm:cxn modelId="{5353EBF3-0D57-4991-99F9-6C66E6E5A8EF}" type="presParOf" srcId="{61D99698-B6AE-4BC0-ACFF-3BF0AA26D597}" destId="{0586D6F2-3473-419D-A532-9FF2265276B0}" srcOrd="2" destOrd="0" presId="urn:microsoft.com/office/officeart/2008/layout/LinedList"/>
    <dgm:cxn modelId="{754D16B0-EBCB-44FF-A611-51C15774F73D}" type="presParOf" srcId="{328EE949-065C-47D7-B497-3ABFCFECC371}" destId="{925EF8EE-EEF9-4182-83CF-9A3222075C64}" srcOrd="5" destOrd="0" presId="urn:microsoft.com/office/officeart/2008/layout/LinedList"/>
    <dgm:cxn modelId="{D29BE0F8-9A9D-4111-A3E5-0A3AD9169CA6}" type="presParOf" srcId="{328EE949-065C-47D7-B497-3ABFCFECC371}" destId="{BD05D9D8-DAAB-45B5-AA57-3F13574B3EC7}" srcOrd="6" destOrd="0" presId="urn:microsoft.com/office/officeart/2008/layout/LinedList"/>
    <dgm:cxn modelId="{7BA63E4B-8789-4FDA-9571-1ED9D9C0D353}" type="presParOf" srcId="{328EE949-065C-47D7-B497-3ABFCFECC371}" destId="{B56A6459-7E74-4609-B12B-9A43C0D3E4EB}" srcOrd="7" destOrd="0" presId="urn:microsoft.com/office/officeart/2008/layout/LinedList"/>
    <dgm:cxn modelId="{C65E35A4-ABCD-4CBE-883C-720469D6730B}" type="presParOf" srcId="{B56A6459-7E74-4609-B12B-9A43C0D3E4EB}" destId="{73888003-989C-43FD-AD1B-69073D800867}" srcOrd="0" destOrd="0" presId="urn:microsoft.com/office/officeart/2008/layout/LinedList"/>
    <dgm:cxn modelId="{2F44BE2D-9FDA-4E4D-A636-4FE5B1880590}" type="presParOf" srcId="{B56A6459-7E74-4609-B12B-9A43C0D3E4EB}" destId="{13759711-D06F-40CB-AE76-A8DD428CACB9}" srcOrd="1" destOrd="0" presId="urn:microsoft.com/office/officeart/2008/layout/LinedList"/>
    <dgm:cxn modelId="{88AC8B10-E2D4-434A-B09A-ADF1B029813D}" type="presParOf" srcId="{B56A6459-7E74-4609-B12B-9A43C0D3E4EB}" destId="{91FB1E61-19E0-4B65-AB49-DDED8EC38646}" srcOrd="2" destOrd="0" presId="urn:microsoft.com/office/officeart/2008/layout/LinedList"/>
    <dgm:cxn modelId="{8F0A21F6-2DD0-4483-9547-67817A0C7A06}" type="presParOf" srcId="{328EE949-065C-47D7-B497-3ABFCFECC371}" destId="{48DC7F11-DFC4-4EA0-8D05-084FE514FA29}" srcOrd="8" destOrd="0" presId="urn:microsoft.com/office/officeart/2008/layout/LinedList"/>
    <dgm:cxn modelId="{0F527A78-48CA-4698-AF8B-8EE63CB06D68}" type="presParOf" srcId="{328EE949-065C-47D7-B497-3ABFCFECC371}" destId="{CF3624F7-C37D-4390-828B-0AF78C33C30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61427-C677-4613-B63C-533F974A3521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3EA60-2706-4D3C-8B23-EB423E392C3E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smtClean="0"/>
            <a:t>VÄHENNETYT RASVAT JA VÄHENNETYT AINESOSAT</a:t>
          </a:r>
          <a:endParaRPr lang="it-IT" sz="2800" kern="1200" dirty="0"/>
        </a:p>
      </dsp:txBody>
      <dsp:txXfrm>
        <a:off x="604289" y="435133"/>
        <a:ext cx="9851585" cy="870267"/>
      </dsp:txXfrm>
    </dsp:sp>
    <dsp:sp modelId="{9923358A-EEDA-4213-9902-44881224C9C1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14F0A-13BA-4984-AAB2-A9D89E055295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5">
            <a:hueOff val="1861425"/>
            <a:satOff val="-25601"/>
            <a:lumOff val="-1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VÄHENTÄÄ UUVUTTAVIA KYPSENNYSAIKOJA</a:t>
          </a:r>
          <a:endParaRPr lang="it-IT" sz="2800" kern="1200" dirty="0"/>
        </a:p>
      </dsp:txBody>
      <dsp:txXfrm>
        <a:off x="920631" y="1740535"/>
        <a:ext cx="9535243" cy="870267"/>
      </dsp:txXfrm>
    </dsp:sp>
    <dsp:sp modelId="{DB03B399-DEF1-4C58-9928-96BD92AD0EF4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861425"/>
              <a:satOff val="-25601"/>
              <a:lumOff val="-1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64A88-6A21-4DB1-8426-662BCFC6CCF7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5">
            <a:hueOff val="3722850"/>
            <a:satOff val="-51202"/>
            <a:lumOff val="-2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PYRKIMYS ELINTARVIKKEEN ALKUPERÄISEEN JAUHOON</a:t>
          </a:r>
          <a:endParaRPr lang="it-IT" sz="2800" kern="1200" dirty="0"/>
        </a:p>
      </dsp:txBody>
      <dsp:txXfrm>
        <a:off x="604289" y="3045936"/>
        <a:ext cx="9851585" cy="870267"/>
      </dsp:txXfrm>
    </dsp:sp>
    <dsp:sp modelId="{4DE81C4B-62F6-4F9F-BC02-4A15EE9D1AE3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722850"/>
              <a:satOff val="-51202"/>
              <a:lumOff val="-2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D2863-FEA2-4468-AAB1-C7DDEA11923E}">
      <dsp:nvSpPr>
        <dsp:cNvPr id="0" name=""/>
        <dsp:cNvSpPr/>
      </dsp:nvSpPr>
      <dsp:spPr>
        <a:xfrm>
          <a:off x="0" y="0"/>
          <a:ext cx="6667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B6BFA-C5B5-418B-BD1D-DCB185D03277}">
      <dsp:nvSpPr>
        <dsp:cNvPr id="0" name=""/>
        <dsp:cNvSpPr/>
      </dsp:nvSpPr>
      <dsp:spPr>
        <a:xfrm>
          <a:off x="0" y="0"/>
          <a:ext cx="1333500" cy="4610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 dirty="0"/>
        </a:p>
      </dsp:txBody>
      <dsp:txXfrm>
        <a:off x="0" y="0"/>
        <a:ext cx="1333500" cy="4610100"/>
      </dsp:txXfrm>
    </dsp:sp>
    <dsp:sp modelId="{E5A20388-1D27-4CA5-92E3-BC32595E721C}">
      <dsp:nvSpPr>
        <dsp:cNvPr id="0" name=""/>
        <dsp:cNvSpPr/>
      </dsp:nvSpPr>
      <dsp:spPr>
        <a:xfrm>
          <a:off x="1433512" y="72032"/>
          <a:ext cx="5233987" cy="1440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BREAKFAST</a:t>
          </a:r>
          <a:endParaRPr lang="it-IT" sz="6500" kern="1200" dirty="0"/>
        </a:p>
      </dsp:txBody>
      <dsp:txXfrm>
        <a:off x="1433512" y="72032"/>
        <a:ext cx="5233987" cy="1440656"/>
      </dsp:txXfrm>
    </dsp:sp>
    <dsp:sp modelId="{2A7EF233-F277-4427-9D25-7E11C8509D57}">
      <dsp:nvSpPr>
        <dsp:cNvPr id="0" name=""/>
        <dsp:cNvSpPr/>
      </dsp:nvSpPr>
      <dsp:spPr>
        <a:xfrm>
          <a:off x="1333500" y="1512689"/>
          <a:ext cx="533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41493-30C6-4472-ACBB-77E3D2A85BBC}">
      <dsp:nvSpPr>
        <dsp:cNvPr id="0" name=""/>
        <dsp:cNvSpPr/>
      </dsp:nvSpPr>
      <dsp:spPr>
        <a:xfrm>
          <a:off x="1433512" y="1584721"/>
          <a:ext cx="5233987" cy="1440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LOUNAS</a:t>
          </a:r>
          <a:endParaRPr lang="it-IT" sz="6500" kern="1200" dirty="0"/>
        </a:p>
      </dsp:txBody>
      <dsp:txXfrm>
        <a:off x="1433512" y="1584721"/>
        <a:ext cx="5233987" cy="1440656"/>
      </dsp:txXfrm>
    </dsp:sp>
    <dsp:sp modelId="{925EF8EE-EEF9-4182-83CF-9A3222075C64}">
      <dsp:nvSpPr>
        <dsp:cNvPr id="0" name=""/>
        <dsp:cNvSpPr/>
      </dsp:nvSpPr>
      <dsp:spPr>
        <a:xfrm>
          <a:off x="1333500" y="3025378"/>
          <a:ext cx="533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59711-D06F-40CB-AE76-A8DD428CACB9}">
      <dsp:nvSpPr>
        <dsp:cNvPr id="0" name=""/>
        <dsp:cNvSpPr/>
      </dsp:nvSpPr>
      <dsp:spPr>
        <a:xfrm>
          <a:off x="1433512" y="3097410"/>
          <a:ext cx="5233987" cy="1440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RUOKAILU</a:t>
          </a:r>
          <a:endParaRPr lang="it-IT" sz="6500" kern="1200" dirty="0"/>
        </a:p>
      </dsp:txBody>
      <dsp:txXfrm>
        <a:off x="1433512" y="3097410"/>
        <a:ext cx="5233987" cy="1440656"/>
      </dsp:txXfrm>
    </dsp:sp>
    <dsp:sp modelId="{48DC7F11-DFC4-4EA0-8D05-084FE514FA29}">
      <dsp:nvSpPr>
        <dsp:cNvPr id="0" name=""/>
        <dsp:cNvSpPr/>
      </dsp:nvSpPr>
      <dsp:spPr>
        <a:xfrm>
          <a:off x="1333500" y="4538067"/>
          <a:ext cx="533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90722-4139-48B6-837C-F19680DE5D10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7AED9-F983-4572-8D01-CD0C65BE86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38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90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78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33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3307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67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82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26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39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518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42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850605"/>
            <a:ext cx="10515600" cy="840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 (Klikkaa painiketta, jotta voit muuttaa otsikon tyyliä).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5" y="303160"/>
            <a:ext cx="1205563" cy="36649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" y="6185936"/>
            <a:ext cx="10675089" cy="5551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" y="302031"/>
            <a:ext cx="1648047" cy="368751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10972800" y="6018028"/>
            <a:ext cx="487326" cy="310042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7AED9-F983-4572-8D01-CD0C65BE86C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148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58" y="2063571"/>
            <a:ext cx="8983084" cy="27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401" y="662092"/>
            <a:ext cx="3843299" cy="5434425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6299" y="2264880"/>
            <a:ext cx="7689575" cy="2592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Italialaisen gastronomian kehityksessä ei siis voida jättää huomiotta saastutuksia, jotka ovat rikastuttaneet ja kehittäneet sitä kaikkina historiallisina aikoina. On kuitenkin muistettava, että vielä 1960-luvun alussa sillä oli kaikki köyhien maiden keittiön piirteet.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52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26" y="1043612"/>
            <a:ext cx="4298101" cy="36576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4643" y="2002577"/>
            <a:ext cx="7689575" cy="31766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Ihmiset </a:t>
            </a:r>
            <a:r>
              <a:rPr lang="en-US" dirty="0"/>
              <a:t>istuivat pöydän ääressä pikemminkin tyydyttääkseen itsensä kuin nauttiakseen ruoan hyvyydestä ja hienostuneisuudesta. Ensimmäinen ruokalaji - usein ainoa ruokalaji - oli hiilihydraattipohjainen valmiste, joka oli niin energinen, halpa ja sopiva nälän sammuttamiseen.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Sitä vastoin </a:t>
            </a:r>
            <a:r>
              <a:rPr lang="en-US" dirty="0" err="1"/>
              <a:t>naapurimaassa </a:t>
            </a:r>
            <a:r>
              <a:rPr lang="en-US" dirty="0"/>
              <a:t>Ranskassa hiilihydraatteja käytettiin proteiiniruokien, lähinnä lihan tai kalan, eli kalliimpien ja arvokkaampien elintarvikkeiden lisukkeena.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74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7750" y="1778000"/>
            <a:ext cx="7267575" cy="3651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Taloudellisen noususuhdanteen myötä italialaisten ruokapöydässä olevan ruoan </a:t>
            </a:r>
            <a:r>
              <a:rPr lang="en-US" b="1" dirty="0"/>
              <a:t>määrä </a:t>
            </a:r>
            <a:r>
              <a:rPr lang="en-US" dirty="0"/>
              <a:t>kasvoi pikemminkin kuin </a:t>
            </a:r>
            <a:r>
              <a:rPr lang="en-US" dirty="0" smtClean="0"/>
              <a:t>sen </a:t>
            </a:r>
            <a:r>
              <a:rPr lang="en-US" b="1" dirty="0"/>
              <a:t>laatu.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Noina taloudellisen vaurauden vuosina ruokaa arvostettiin kotona tai ravintolassa ennen kaikkea sen runsaan annoskoon vuoksi: makuelämykset eivät olleet vielä yhtä hienostuneita kuin nykyään, ja ne olivat paljon vaatimattomampia laadun suhteen.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9524"/>
            <a:ext cx="47339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5350" y="1576386"/>
            <a:ext cx="4933950" cy="39862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Juuri tuona vuosikymmenenä puhkesi vallankumous, joka merkitsi radikaalia muutosta italialaisessa keittiössä, eikä paluuta enää ollut. Vallankumouksen käynnisti </a:t>
            </a:r>
            <a:r>
              <a:rPr lang="en-US" b="1" dirty="0" err="1"/>
              <a:t>Gualtiero Marchesi</a:t>
            </a:r>
            <a:r>
              <a:rPr lang="en-US" dirty="0"/>
              <a:t>, kokki, jolla oli kulinaarisia tekniikoita ja kansainvälistä kokemusta. </a:t>
            </a:r>
            <a:r>
              <a:rPr lang="en-US" dirty="0" err="1"/>
              <a:t>Marchesi </a:t>
            </a:r>
            <a:r>
              <a:rPr lang="en-US" dirty="0"/>
              <a:t>muotoili italialaisen keittiön uudelleen.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71" y="1290637"/>
            <a:ext cx="4508683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0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MARCHESI UUDISTETTU ITALIALAINEN KEITTIÖ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4307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301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93045" y="595739"/>
            <a:ext cx="2857500" cy="840083"/>
          </a:xfrm>
        </p:spPr>
        <p:txBody>
          <a:bodyPr/>
          <a:lstStyle/>
          <a:p>
            <a:pPr algn="ctr"/>
            <a:r>
              <a:rPr lang="it-IT" dirty="0" smtClean="0"/>
              <a:t>PÄÄRUOKAT </a:t>
            </a:r>
            <a:endParaRPr lang="it-IT" dirty="0"/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2281939945"/>
              </p:ext>
            </p:extLst>
          </p:nvPr>
        </p:nvGraphicFramePr>
        <p:xfrm>
          <a:off x="2762250" y="1333500"/>
          <a:ext cx="6667500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026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067800" y="77152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tx2"/>
                </a:solidFill>
              </a:rPr>
              <a:t>BREAKFAST</a:t>
            </a:r>
            <a:endParaRPr lang="it-IT" sz="3600" b="1" dirty="0">
              <a:solidFill>
                <a:schemeClr val="tx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4" y="911662"/>
            <a:ext cx="3524251" cy="514897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619873" y="1704975"/>
            <a:ext cx="481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Italian suosituin aamiainen on makea, jota syödään kotona tai baarissa.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619872" y="4004152"/>
            <a:ext cx="4810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Cappuccino on </a:t>
            </a:r>
            <a:r>
              <a:rPr lang="en-US" sz="2800" dirty="0"/>
              <a:t>klassinen italialainen aamiaisjuoma.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40477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479280" y="876300"/>
            <a:ext cx="206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tx2"/>
                </a:solidFill>
              </a:rPr>
              <a:t>LOUNAS</a:t>
            </a:r>
            <a:endParaRPr lang="it-IT" sz="3600" b="1" dirty="0">
              <a:solidFill>
                <a:schemeClr val="tx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2" y="876300"/>
            <a:ext cx="5047098" cy="50292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619873" y="1704975"/>
            <a:ext cx="481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Italialaisessa kulttuurissa lounasta pidetään usein </a:t>
            </a:r>
            <a:r>
              <a:rPr lang="en-US" sz="2800" dirty="0" smtClean="0"/>
              <a:t>päivän </a:t>
            </a:r>
            <a:r>
              <a:rPr lang="en-US" sz="2800" dirty="0"/>
              <a:t>tärkeimpänä ateriana. 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619873" y="3848100"/>
            <a:ext cx="4810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Spaghetti </a:t>
            </a:r>
            <a:r>
              <a:rPr lang="en-US" sz="2800" dirty="0" err="1" smtClean="0"/>
              <a:t>all'arrabbiata</a:t>
            </a:r>
            <a:r>
              <a:rPr lang="en-US" sz="2800" dirty="0" smtClean="0"/>
              <a:t> on </a:t>
            </a:r>
            <a:r>
              <a:rPr lang="en-US" sz="2800" dirty="0" err="1" smtClean="0"/>
              <a:t>klassinen</a:t>
            </a:r>
            <a:r>
              <a:rPr lang="en-US" sz="2800" dirty="0" smtClean="0"/>
              <a:t> </a:t>
            </a:r>
            <a:r>
              <a:rPr lang="en-US" sz="2800" dirty="0" err="1" smtClean="0"/>
              <a:t>esimerkki</a:t>
            </a:r>
            <a:r>
              <a:rPr lang="en-US" sz="2800" dirty="0" smtClean="0"/>
              <a:t> </a:t>
            </a:r>
            <a:r>
              <a:rPr lang="en-US" sz="2800" dirty="0"/>
              <a:t>italialaisen </a:t>
            </a:r>
            <a:r>
              <a:rPr lang="en-US" sz="2800" dirty="0" smtClean="0"/>
              <a:t>lounaan </a:t>
            </a:r>
            <a:r>
              <a:rPr lang="en-US" sz="2800" dirty="0"/>
              <a:t>pastaruoasta.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196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011920" y="792480"/>
            <a:ext cx="248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tx2"/>
                </a:solidFill>
              </a:rPr>
              <a:t>RUOKAILU</a:t>
            </a:r>
            <a:endParaRPr lang="it-IT" sz="3600" b="1" dirty="0">
              <a:solidFill>
                <a:schemeClr val="tx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5" y="1693288"/>
            <a:ext cx="5162550" cy="470487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686549" y="1693288"/>
            <a:ext cx="4810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 on lounaan ohella päivän toinen pääateria.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686549" y="3808682"/>
            <a:ext cx="481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Haudutettu suolaturska ja cruschi-paprikat, esimerkki toisesta </a:t>
            </a:r>
            <a:r>
              <a:rPr lang="en-US" sz="2800" dirty="0" smtClean="0"/>
              <a:t>ruokalajista.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9790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49" y="1438275"/>
            <a:ext cx="2505075" cy="255007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834282" y="970438"/>
            <a:ext cx="904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tx2"/>
                </a:solidFill>
              </a:rPr>
              <a:t>Aamu- ja iltapäivän puolivälin välipala</a:t>
            </a:r>
            <a:endParaRPr lang="it-IT" sz="3600" b="1" dirty="0">
              <a:solidFill>
                <a:schemeClr val="tx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" y="1762124"/>
            <a:ext cx="2903105" cy="30575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55" y="1762124"/>
            <a:ext cx="3240063" cy="432200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160">
            <a:off x="7570070" y="4479979"/>
            <a:ext cx="942274" cy="9422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160">
            <a:off x="10063448" y="4154722"/>
            <a:ext cx="942274" cy="94227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5126">
            <a:off x="7484345" y="3217728"/>
            <a:ext cx="942274" cy="94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8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64" y="0"/>
            <a:ext cx="4479236" cy="6321288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37836" y="841217"/>
            <a:ext cx="10515600" cy="840083"/>
          </a:xfrm>
        </p:spPr>
        <p:txBody>
          <a:bodyPr/>
          <a:lstStyle/>
          <a:p>
            <a:pPr algn="ctr"/>
            <a:r>
              <a:rPr lang="it-IT" dirty="0" smtClean="0"/>
              <a:t>ITALIALAINEN GASTRONOMIA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36236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3100" b="1" dirty="0"/>
              <a:t>HERITAG</a:t>
            </a:r>
            <a:r>
              <a:rPr lang="it-IT" sz="3000" b="1" dirty="0" smtClean="0"/>
              <a:t>E </a:t>
            </a:r>
          </a:p>
          <a:p>
            <a:pPr marL="0" indent="0" algn="ctr">
              <a:buNone/>
            </a:pPr>
            <a:r>
              <a:rPr lang="it-IT" dirty="0" smtClean="0"/>
              <a:t>(</a:t>
            </a:r>
            <a:r>
              <a:rPr lang="it-IT" dirty="0" err="1" smtClean="0"/>
              <a:t>mielikuvitus</a:t>
            </a:r>
            <a:r>
              <a:rPr lang="it-IT" dirty="0" smtClean="0"/>
              <a:t>, </a:t>
            </a:r>
            <a:r>
              <a:rPr lang="it-IT" dirty="0" err="1" smtClean="0"/>
              <a:t>nerokkuus</a:t>
            </a:r>
            <a:r>
              <a:rPr lang="it-IT" dirty="0" smtClean="0"/>
              <a:t>, </a:t>
            </a:r>
            <a:r>
              <a:rPr lang="it-IT" dirty="0" err="1" smtClean="0"/>
              <a:t>herkkyys</a:t>
            </a:r>
            <a:r>
              <a:rPr lang="it-IT" dirty="0" smtClean="0"/>
              <a:t>, taide, </a:t>
            </a:r>
            <a:r>
              <a:rPr lang="it-IT" dirty="0" err="1" smtClean="0"/>
              <a:t>käsityötaito</a:t>
            </a:r>
            <a:r>
              <a:rPr lang="it-IT" dirty="0" smtClean="0"/>
              <a:t>, tiede).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kytketty </a:t>
            </a:r>
          </a:p>
          <a:p>
            <a:pPr marL="0" indent="0" algn="ctr">
              <a:buNone/>
            </a:pPr>
            <a:endParaRPr lang="it-IT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3100" b="1" dirty="0"/>
              <a:t>TERRITORIA</a:t>
            </a:r>
          </a:p>
          <a:p>
            <a:pPr marL="0" indent="0" algn="ctr">
              <a:buNone/>
            </a:pPr>
            <a:endParaRPr lang="it-IT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it-IT" dirty="0"/>
              <a:t> KUNNALLISET JA MAASEUTUALUEET </a:t>
            </a:r>
          </a:p>
          <a:p>
            <a:pPr marL="0" indent="0" algn="ctr">
              <a:buNone/>
            </a:pPr>
            <a:r>
              <a:rPr lang="it-IT" dirty="0"/>
              <a:t>ERILAISET ILMASTO-OLOSUHTEET </a:t>
            </a:r>
          </a:p>
          <a:p>
            <a:pPr marL="0" indent="0" algn="ctr">
              <a:buNone/>
            </a:pPr>
            <a:r>
              <a:rPr lang="it-IT" dirty="0"/>
              <a:t>ERILAISET MAATALOUSKÄYTÄNNÖT </a:t>
            </a:r>
          </a:p>
          <a:p>
            <a:pPr marL="0" indent="0" algn="ctr">
              <a:buNone/>
            </a:pPr>
            <a:r>
              <a:rPr lang="it-IT" dirty="0"/>
              <a:t>ERILAISET HYSTORIAT JA KULTTUURIPERINTÖ </a:t>
            </a:r>
          </a:p>
          <a:p>
            <a:endParaRPr lang="it-IT" sz="2000" dirty="0"/>
          </a:p>
          <a:p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488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3" y="1979578"/>
            <a:ext cx="3500387" cy="3674165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TUOTANTO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18810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err="1"/>
              <a:t>Italialaiset ruoka- </a:t>
            </a:r>
            <a:r>
              <a:rPr lang="it-IT" sz="3200" dirty="0"/>
              <a:t>ja </a:t>
            </a:r>
            <a:r>
              <a:rPr lang="it-IT" sz="3200" dirty="0" err="1"/>
              <a:t>viinituotteet ovat </a:t>
            </a:r>
            <a:r>
              <a:rPr lang="it-IT" sz="3200" dirty="0"/>
              <a:t>peräisin</a:t>
            </a:r>
            <a:r>
              <a:rPr lang="it-IT" sz="3200" dirty="0" smtClean="0"/>
              <a:t>:</a:t>
            </a: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r>
              <a:rPr lang="it-IT" sz="3200" dirty="0" err="1"/>
              <a:t>Erilaiset alueelliset </a:t>
            </a:r>
            <a:r>
              <a:rPr lang="it-IT" sz="3200" dirty="0"/>
              <a:t>perinteet </a:t>
            </a:r>
            <a:r>
              <a:rPr lang="it-IT" sz="3200" dirty="0" err="1"/>
              <a:t>elintarvikejärjestelmässä</a:t>
            </a: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r>
              <a:rPr lang="it-IT" sz="3200" dirty="0" err="1"/>
              <a:t>Eriytetty </a:t>
            </a:r>
            <a:r>
              <a:rPr lang="it-IT" sz="3200" dirty="0"/>
              <a:t>tuotanto yhdistettynä </a:t>
            </a:r>
            <a:r>
              <a:rPr lang="it-IT" sz="3200" dirty="0" err="1"/>
              <a:t>paikallisiin tuotteisiin</a:t>
            </a:r>
            <a:endParaRPr lang="it-IT" sz="3200" dirty="0"/>
          </a:p>
          <a:p>
            <a:endParaRPr lang="it-IT" sz="32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 smtClean="0"/>
          </a:p>
        </p:txBody>
      </p:sp>
      <p:sp>
        <p:nvSpPr>
          <p:cNvPr id="6" name="Rettangolo 5"/>
          <p:cNvSpPr/>
          <p:nvPr/>
        </p:nvSpPr>
        <p:spPr>
          <a:xfrm>
            <a:off x="1524000" y="5591739"/>
            <a:ext cx="7804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Linkki videoon: Italialaisen keittiön tuotteet ja alueet: </a:t>
            </a:r>
            <a:r>
              <a:rPr lang="en-US" sz="2400" dirty="0"/>
              <a:t>https://www.youtube.com/watch?v=y0I0h9etEX0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093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0485"/>
            <a:ext cx="3306774" cy="3306774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RUOKAKULTTUURIN JUURET 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357783" y="1944530"/>
            <a:ext cx="9342782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3500" dirty="0" err="1"/>
              <a:t>Perinteisen italialaisen keittiön historian </a:t>
            </a:r>
            <a:r>
              <a:rPr lang="it-IT" sz="3500" dirty="0"/>
              <a:t>tunteminen on </a:t>
            </a:r>
            <a:r>
              <a:rPr lang="it-IT" sz="3500" dirty="0" err="1"/>
              <a:t>olennainen askel </a:t>
            </a:r>
            <a:r>
              <a:rPr lang="it-IT" sz="3500" dirty="0"/>
              <a:t>ammattikokin koulutuksessa. </a:t>
            </a:r>
            <a:endParaRPr lang="it-IT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it-IT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it-IT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it-IT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000" dirty="0"/>
              <a:t>Italialaisen keittiön historiaan ovat vaikuttaneet kaikki kansat, jotka ovat vuosisatojen kuluessa jättäneet jälkensä.</a:t>
            </a:r>
          </a:p>
          <a:p>
            <a:pPr marL="0" indent="0" algn="ctr">
              <a:buNone/>
            </a:pPr>
            <a:r>
              <a:rPr lang="en-US" sz="3000" dirty="0"/>
              <a:t>Roomalaiset, </a:t>
            </a:r>
            <a:r>
              <a:rPr lang="en-US" sz="3000" b="1" dirty="0"/>
              <a:t>kreikkalaiset </a:t>
            </a:r>
            <a:r>
              <a:rPr lang="en-US" sz="3000" dirty="0"/>
              <a:t>ja </a:t>
            </a:r>
            <a:r>
              <a:rPr lang="en-US" sz="3000" b="1" dirty="0"/>
              <a:t>arabit </a:t>
            </a:r>
            <a:r>
              <a:rPr lang="en-US" sz="3000" dirty="0"/>
              <a:t>ovat vain muutamia kansoja, jotka ovat vaikuttaneet vuosisatoja kestäneen kulinaarisen perinteen luomiseen.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25111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53" y="1156628"/>
            <a:ext cx="3881447" cy="458277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dirty="0" smtClean="0"/>
              <a:t>SYÖ HYVIN</a:t>
            </a:r>
            <a:endParaRPr lang="it-IT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95656"/>
            <a:ext cx="8083826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Italialaisen keittiön historiaan kirjoittaneet ruoat ovat köyhiä, yksinkertaisia ruokia, jotka valmistetaan hyvin harvoista ainesosista. Toisaalta on olemassa monia </a:t>
            </a:r>
            <a:r>
              <a:rPr lang="en-US" b="1" dirty="0" smtClean="0"/>
              <a:t>perinteisiä italialaisia reseptejä </a:t>
            </a:r>
            <a:r>
              <a:rPr lang="en-US" dirty="0" smtClean="0"/>
              <a:t>sekä alueellisia muunnelmia.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11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13" y="0"/>
            <a:ext cx="4668059" cy="498960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8963" y="337825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Monet </a:t>
            </a:r>
            <a:r>
              <a:rPr lang="en-US" dirty="0"/>
              <a:t>elintarvikkeet ovat nykyään osa kulinaarista perintöämme, mutta ne ovat </a:t>
            </a:r>
            <a:r>
              <a:rPr lang="en-US" b="1" dirty="0"/>
              <a:t>amerikkalaista alkuperää</a:t>
            </a:r>
            <a:r>
              <a:rPr lang="en-US" dirty="0"/>
              <a:t>: perunat, maissi ja tomaatit ovat vain muutamia esimerkkejä tuotteista, jotka eivät ole peräisin alueeltamme, mutta jotka ovat nykyään välttämättömiä meille.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16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4612">
            <a:off x="8436820" y="625031"/>
            <a:ext cx="3111442" cy="315610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GASTRONOMINEN YHTENÄISTÄMINEN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7436" y="2411124"/>
            <a:ext cx="10515600" cy="24847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it-IT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it-IT" dirty="0"/>
              <a:t>Maamme </a:t>
            </a:r>
            <a:r>
              <a:rPr lang="it-IT" dirty="0" err="1"/>
              <a:t>gastronominen yhdentyminen tapahtui </a:t>
            </a:r>
            <a:r>
              <a:rPr lang="it-IT" dirty="0"/>
              <a:t>toisen maailmansodan </a:t>
            </a:r>
            <a:r>
              <a:rPr lang="it-IT" dirty="0" err="1"/>
              <a:t>jälkeen sisäisen muuttoliikkeen </a:t>
            </a:r>
            <a:r>
              <a:rPr lang="it-IT" dirty="0"/>
              <a:t>ja </a:t>
            </a:r>
            <a:r>
              <a:rPr lang="it-IT" dirty="0" err="1"/>
              <a:t>tehokkaamman liikennejärjestelmän </a:t>
            </a:r>
            <a:r>
              <a:rPr lang="it-IT" dirty="0"/>
              <a:t>ansiosta</a:t>
            </a:r>
            <a:r>
              <a:rPr lang="it-IT" dirty="0" err="1"/>
              <a:t>, joka edisti </a:t>
            </a:r>
            <a:r>
              <a:rPr lang="it-IT" dirty="0"/>
              <a:t>ja </a:t>
            </a:r>
            <a:r>
              <a:rPr lang="it-IT" dirty="0" err="1"/>
              <a:t>nopeutti ihmisten</a:t>
            </a:r>
            <a:r>
              <a:rPr lang="it-IT" dirty="0"/>
              <a:t>, </a:t>
            </a:r>
            <a:r>
              <a:rPr lang="it-IT" dirty="0" err="1"/>
              <a:t>tuotteiden </a:t>
            </a:r>
            <a:r>
              <a:rPr lang="it-IT" dirty="0"/>
              <a:t>ja </a:t>
            </a:r>
            <a:r>
              <a:rPr lang="it-IT" dirty="0" err="1"/>
              <a:t>ajatusten </a:t>
            </a:r>
            <a:r>
              <a:rPr lang="it-IT" dirty="0"/>
              <a:t>liikkumista pohjoisen ja etelän </a:t>
            </a:r>
            <a:r>
              <a:rPr lang="it-IT" dirty="0" err="1"/>
              <a:t>välillä.</a:t>
            </a:r>
          </a:p>
        </p:txBody>
      </p:sp>
    </p:spTree>
    <p:extLst>
      <p:ext uri="{BB962C8B-B14F-4D97-AF65-F5344CB8AC3E}">
        <p14:creationId xmlns:p14="http://schemas.microsoft.com/office/powerpoint/2010/main" val="10610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71" y="204976"/>
            <a:ext cx="4421257" cy="284965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226250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Jopa </a:t>
            </a:r>
            <a:r>
              <a:rPr lang="en-US" dirty="0"/>
              <a:t>viime aikoina kaukaisten maailmojen sekoittuminen on rikastuttanut italialaista ruokapöytää uusilla ainesosilla niin sanottujen etnisten ruokakulttuurien tunkeutumisen ansiosta, mikä on inspiroinut uusia </a:t>
            </a:r>
            <a:r>
              <a:rPr lang="en-US" b="1" dirty="0"/>
              <a:t>fuusioiksi </a:t>
            </a:r>
            <a:r>
              <a:rPr lang="en-US" dirty="0"/>
              <a:t>määriteltyjä ruokia.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55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800101" y="1600199"/>
            <a:ext cx="5279214" cy="3876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On ruokalajeja, jotka ovat kietoutuneet ruokakulttuuriimme niin tiiviisti, että ne näyttävät aina olleen juurtuneita alueelle, vaikka ne itse asiassa ovat vieraita alkuperäiselle ruokakulttuurille. Näin on esimerkiksi </a:t>
            </a:r>
            <a:r>
              <a:rPr lang="en-US" b="1" dirty="0" smtClean="0"/>
              <a:t>kalakala perunoiden </a:t>
            </a:r>
            <a:r>
              <a:rPr lang="en-US" b="1" dirty="0"/>
              <a:t>kanssa</a:t>
            </a:r>
            <a:r>
              <a:rPr lang="en-US" dirty="0" smtClean="0"/>
              <a:t>: </a:t>
            </a:r>
            <a:r>
              <a:rPr lang="en-US" dirty="0"/>
              <a:t>kuivattu turska on peräisin Euroopan pohjoisilta merialueilta, kun taas perunat ovat peräisin Amerikasta. 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53" y="1681162"/>
            <a:ext cx="5205481" cy="346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">
      <a:dk1>
        <a:srgbClr val="595959"/>
      </a:dk1>
      <a:lt1>
        <a:sysClr val="window" lastClr="FFFFFF"/>
      </a:lt1>
      <a:dk2>
        <a:srgbClr val="045F74"/>
      </a:dk2>
      <a:lt2>
        <a:srgbClr val="D8D8D8"/>
      </a:lt2>
      <a:accent1>
        <a:srgbClr val="0098AD"/>
      </a:accent1>
      <a:accent2>
        <a:srgbClr val="045F74"/>
      </a:accent2>
      <a:accent3>
        <a:srgbClr val="8CCAAE"/>
      </a:accent3>
      <a:accent4>
        <a:srgbClr val="F08077"/>
      </a:accent4>
      <a:accent5>
        <a:srgbClr val="FAC075"/>
      </a:accent5>
      <a:accent6>
        <a:srgbClr val="70AD47"/>
      </a:accent6>
      <a:hlink>
        <a:srgbClr val="0098AD"/>
      </a:hlink>
      <a:folHlink>
        <a:srgbClr val="F080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uleit_pre" id="{E2B08491-EE33-4B7E-84A2-AEF7262B647D}" vid="{92EF9EA3-27F3-4A79-8F5F-770EFC612E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540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di Office</vt:lpstr>
      <vt:lpstr>Presentazione standard di PowerPoint</vt:lpstr>
      <vt:lpstr>ITALIALAINEN GASTRONOMIA</vt:lpstr>
      <vt:lpstr>TUOTANTO</vt:lpstr>
      <vt:lpstr>RUOKAKULTTUURIN JUURET </vt:lpstr>
      <vt:lpstr>SYÖ HYVIN</vt:lpstr>
      <vt:lpstr>Presentazione standard di PowerPoint</vt:lpstr>
      <vt:lpstr>GASTRONOMINEN YHTENÄISTÄMINEN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MARCHESI UUDISTETTU ITALIALAINEN KEITTIÖ</vt:lpstr>
      <vt:lpstr>PÄÄRUOKAT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Visual2</dc:creator>
  <cp:keywords>, docId:F7673115321FFB3FA774A1004F7EE175</cp:keywords>
  <cp:lastModifiedBy>Miretti Irene</cp:lastModifiedBy>
  <cp:revision>49</cp:revision>
  <dcterms:created xsi:type="dcterms:W3CDTF">2021-11-19T16:09:57Z</dcterms:created>
  <dcterms:modified xsi:type="dcterms:W3CDTF">2023-06-07T09:39:20Z</dcterms:modified>
</cp:coreProperties>
</file>