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5" r:id="rId17"/>
    <p:sldId id="274" r:id="rId18"/>
    <p:sldId id="276" r:id="rId19"/>
    <p:sldId id="277"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32" autoAdjust="0"/>
  </p:normalViewPr>
  <p:slideViewPr>
    <p:cSldViewPr snapToGrid="0">
      <p:cViewPr varScale="1">
        <p:scale>
          <a:sx n="75" d="100"/>
          <a:sy n="75" d="100"/>
        </p:scale>
        <p:origin x="854" y="67"/>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439BC-C647-4672-BA84-8CECD249E1EB}"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t-IT"/>
        </a:p>
      </dgm:t>
    </dgm:pt>
    <dgm:pt modelId="{30536F6C-EB27-43D2-B996-4FC40928FCB3}">
      <dgm:prSet phldrT="[Testo]" custT="1"/>
      <dgm:spPr/>
      <dgm:t>
        <a:bodyPr/>
        <a:lstStyle/>
        <a:p>
          <a:r>
            <a:rPr lang="it-IT" sz="2800" smtClean="0"/>
            <a:t>VET GEREDUceerd en INGREDIËNTEN REDUceerd</a:t>
          </a:r>
          <a:endParaRPr lang="it-IT" sz="2800" dirty="0"/>
        </a:p>
      </dgm:t>
    </dgm:pt>
    <dgm:pt modelId="{A5C5FF7A-F6FE-4116-8F7E-45700F37EFF9}" type="parTrans" cxnId="{6DFB8135-FFC6-4DB6-9150-22DFD8BC2B4A}">
      <dgm:prSet/>
      <dgm:spPr/>
      <dgm:t>
        <a:bodyPr/>
        <a:lstStyle/>
        <a:p>
          <a:endParaRPr lang="it-IT"/>
        </a:p>
      </dgm:t>
    </dgm:pt>
    <dgm:pt modelId="{DB5089C8-44DD-41A8-941E-D3A05150D8CB}" type="sibTrans" cxnId="{6DFB8135-FFC6-4DB6-9150-22DFD8BC2B4A}">
      <dgm:prSet/>
      <dgm:spPr/>
      <dgm:t>
        <a:bodyPr/>
        <a:lstStyle/>
        <a:p>
          <a:endParaRPr lang="it-IT"/>
        </a:p>
      </dgm:t>
    </dgm:pt>
    <dgm:pt modelId="{E381F018-18EF-4078-8519-FC783335C1FD}">
      <dgm:prSet phldrT="[Testo]" custT="1"/>
      <dgm:spPr/>
      <dgm:t>
        <a:bodyPr/>
        <a:lstStyle/>
        <a:p>
          <a:r>
            <a:rPr lang="it-IT" sz="2800" dirty="0" smtClean="0"/>
            <a:t>VERKORT DE UITPUTTENDE KOOKTIJDEN</a:t>
          </a:r>
          <a:endParaRPr lang="it-IT" sz="2800" dirty="0"/>
        </a:p>
      </dgm:t>
    </dgm:pt>
    <dgm:pt modelId="{028D099E-4925-4BFF-BBFA-BE09C034BA0C}" type="parTrans" cxnId="{9E692B2B-6CB6-4AE0-B04E-083D023DAF87}">
      <dgm:prSet/>
      <dgm:spPr/>
      <dgm:t>
        <a:bodyPr/>
        <a:lstStyle/>
        <a:p>
          <a:endParaRPr lang="it-IT"/>
        </a:p>
      </dgm:t>
    </dgm:pt>
    <dgm:pt modelId="{948F10AF-10CB-4A09-9856-4E066ACEBFED}" type="sibTrans" cxnId="{9E692B2B-6CB6-4AE0-B04E-083D023DAF87}">
      <dgm:prSet/>
      <dgm:spPr/>
      <dgm:t>
        <a:bodyPr/>
        <a:lstStyle/>
        <a:p>
          <a:endParaRPr lang="it-IT"/>
        </a:p>
      </dgm:t>
    </dgm:pt>
    <dgm:pt modelId="{1F829075-A62F-47D0-A4F0-12ED5EF29525}">
      <dgm:prSet phldrT="[Testo]" custT="1"/>
      <dgm:spPr/>
      <dgm:t>
        <a:bodyPr/>
        <a:lstStyle/>
        <a:p>
          <a:r>
            <a:rPr lang="it-IT" sz="2800" dirty="0" smtClean="0"/>
            <a:t>STREVEN NAAR DE OORSPRONKELIJKE BLOEM VAN HET VOEDSEL</a:t>
          </a:r>
          <a:endParaRPr lang="it-IT" sz="2800" dirty="0"/>
        </a:p>
      </dgm:t>
    </dgm:pt>
    <dgm:pt modelId="{E8909FF9-C37D-4F98-BB51-186B08E784BA}" type="parTrans" cxnId="{2C58F14D-5D4F-426E-88E0-C87F53805292}">
      <dgm:prSet/>
      <dgm:spPr/>
      <dgm:t>
        <a:bodyPr/>
        <a:lstStyle/>
        <a:p>
          <a:endParaRPr lang="it-IT"/>
        </a:p>
      </dgm:t>
    </dgm:pt>
    <dgm:pt modelId="{BD0CC2B2-63CC-470F-91ED-63D3026BC6F2}" type="sibTrans" cxnId="{2C58F14D-5D4F-426E-88E0-C87F53805292}">
      <dgm:prSet/>
      <dgm:spPr/>
      <dgm:t>
        <a:bodyPr/>
        <a:lstStyle/>
        <a:p>
          <a:endParaRPr lang="it-IT"/>
        </a:p>
      </dgm:t>
    </dgm:pt>
    <dgm:pt modelId="{973E2749-C644-4FAB-820F-2E968F4FDB47}" type="pres">
      <dgm:prSet presAssocID="{CEB439BC-C647-4672-BA84-8CECD249E1EB}" presName="Name0" presStyleCnt="0">
        <dgm:presLayoutVars>
          <dgm:chMax val="7"/>
          <dgm:chPref val="7"/>
          <dgm:dir/>
        </dgm:presLayoutVars>
      </dgm:prSet>
      <dgm:spPr/>
      <dgm:t>
        <a:bodyPr/>
        <a:lstStyle/>
        <a:p>
          <a:endParaRPr lang="it-IT"/>
        </a:p>
      </dgm:t>
    </dgm:pt>
    <dgm:pt modelId="{99888793-A1E8-4611-9463-C886F9BF63E8}" type="pres">
      <dgm:prSet presAssocID="{CEB439BC-C647-4672-BA84-8CECD249E1EB}" presName="Name1" presStyleCnt="0"/>
      <dgm:spPr/>
    </dgm:pt>
    <dgm:pt modelId="{01A4B6AF-593D-4A23-AD26-0DBED81BFC28}" type="pres">
      <dgm:prSet presAssocID="{CEB439BC-C647-4672-BA84-8CECD249E1EB}" presName="cycle" presStyleCnt="0"/>
      <dgm:spPr/>
    </dgm:pt>
    <dgm:pt modelId="{B038A287-1B06-4780-A44B-37474D29DDF1}" type="pres">
      <dgm:prSet presAssocID="{CEB439BC-C647-4672-BA84-8CECD249E1EB}" presName="srcNode" presStyleLbl="node1" presStyleIdx="0" presStyleCnt="3"/>
      <dgm:spPr/>
    </dgm:pt>
    <dgm:pt modelId="{1B461427-C677-4613-B63C-533F974A3521}" type="pres">
      <dgm:prSet presAssocID="{CEB439BC-C647-4672-BA84-8CECD249E1EB}" presName="conn" presStyleLbl="parChTrans1D2" presStyleIdx="0" presStyleCnt="1"/>
      <dgm:spPr/>
      <dgm:t>
        <a:bodyPr/>
        <a:lstStyle/>
        <a:p>
          <a:endParaRPr lang="it-IT"/>
        </a:p>
      </dgm:t>
    </dgm:pt>
    <dgm:pt modelId="{9DB103B5-DF88-485C-B4A0-73240B323322}" type="pres">
      <dgm:prSet presAssocID="{CEB439BC-C647-4672-BA84-8CECD249E1EB}" presName="extraNode" presStyleLbl="node1" presStyleIdx="0" presStyleCnt="3"/>
      <dgm:spPr/>
    </dgm:pt>
    <dgm:pt modelId="{C516DC8C-F8D2-4BC1-A220-2F49C97868B9}" type="pres">
      <dgm:prSet presAssocID="{CEB439BC-C647-4672-BA84-8CECD249E1EB}" presName="dstNode" presStyleLbl="node1" presStyleIdx="0" presStyleCnt="3"/>
      <dgm:spPr/>
    </dgm:pt>
    <dgm:pt modelId="{8593EA60-2706-4D3C-8B23-EB423E392C3E}" type="pres">
      <dgm:prSet presAssocID="{30536F6C-EB27-43D2-B996-4FC40928FCB3}" presName="text_1" presStyleLbl="node1" presStyleIdx="0" presStyleCnt="3">
        <dgm:presLayoutVars>
          <dgm:bulletEnabled val="1"/>
        </dgm:presLayoutVars>
      </dgm:prSet>
      <dgm:spPr/>
      <dgm:t>
        <a:bodyPr/>
        <a:lstStyle/>
        <a:p>
          <a:endParaRPr lang="it-IT"/>
        </a:p>
      </dgm:t>
    </dgm:pt>
    <dgm:pt modelId="{29177CC6-CC05-4A3B-A3F9-F663E9D7F42B}" type="pres">
      <dgm:prSet presAssocID="{30536F6C-EB27-43D2-B996-4FC40928FCB3}" presName="accent_1" presStyleCnt="0"/>
      <dgm:spPr/>
    </dgm:pt>
    <dgm:pt modelId="{9923358A-EEDA-4213-9902-44881224C9C1}" type="pres">
      <dgm:prSet presAssocID="{30536F6C-EB27-43D2-B996-4FC40928FCB3}" presName="accentRepeatNode" presStyleLbl="solidFgAcc1" presStyleIdx="0" presStyleCnt="3"/>
      <dgm:spPr/>
    </dgm:pt>
    <dgm:pt modelId="{F4A14F0A-13BA-4984-AAB2-A9D89E055295}" type="pres">
      <dgm:prSet presAssocID="{E381F018-18EF-4078-8519-FC783335C1FD}" presName="text_2" presStyleLbl="node1" presStyleIdx="1" presStyleCnt="3">
        <dgm:presLayoutVars>
          <dgm:bulletEnabled val="1"/>
        </dgm:presLayoutVars>
      </dgm:prSet>
      <dgm:spPr/>
      <dgm:t>
        <a:bodyPr/>
        <a:lstStyle/>
        <a:p>
          <a:endParaRPr lang="it-IT"/>
        </a:p>
      </dgm:t>
    </dgm:pt>
    <dgm:pt modelId="{82F66C63-F8C3-4401-9B21-5AB02C765CC6}" type="pres">
      <dgm:prSet presAssocID="{E381F018-18EF-4078-8519-FC783335C1FD}" presName="accent_2" presStyleCnt="0"/>
      <dgm:spPr/>
    </dgm:pt>
    <dgm:pt modelId="{DB03B399-DEF1-4C58-9928-96BD92AD0EF4}" type="pres">
      <dgm:prSet presAssocID="{E381F018-18EF-4078-8519-FC783335C1FD}" presName="accentRepeatNode" presStyleLbl="solidFgAcc1" presStyleIdx="1" presStyleCnt="3"/>
      <dgm:spPr/>
    </dgm:pt>
    <dgm:pt modelId="{89064A88-6A21-4DB1-8426-662BCFC6CCF7}" type="pres">
      <dgm:prSet presAssocID="{1F829075-A62F-47D0-A4F0-12ED5EF29525}" presName="text_3" presStyleLbl="node1" presStyleIdx="2" presStyleCnt="3">
        <dgm:presLayoutVars>
          <dgm:bulletEnabled val="1"/>
        </dgm:presLayoutVars>
      </dgm:prSet>
      <dgm:spPr/>
      <dgm:t>
        <a:bodyPr/>
        <a:lstStyle/>
        <a:p>
          <a:endParaRPr lang="it-IT"/>
        </a:p>
      </dgm:t>
    </dgm:pt>
    <dgm:pt modelId="{E173FB7D-5EDC-40EA-944C-921346244CE7}" type="pres">
      <dgm:prSet presAssocID="{1F829075-A62F-47D0-A4F0-12ED5EF29525}" presName="accent_3" presStyleCnt="0"/>
      <dgm:spPr/>
    </dgm:pt>
    <dgm:pt modelId="{4DE81C4B-62F6-4F9F-BC02-4A15EE9D1AE3}" type="pres">
      <dgm:prSet presAssocID="{1F829075-A62F-47D0-A4F0-12ED5EF29525}" presName="accentRepeatNode" presStyleLbl="solidFgAcc1" presStyleIdx="2" presStyleCnt="3"/>
      <dgm:spPr/>
    </dgm:pt>
  </dgm:ptLst>
  <dgm:cxnLst>
    <dgm:cxn modelId="{084FA322-2FDD-4BFE-82BE-18966FB07611}" type="presOf" srcId="{DB5089C8-44DD-41A8-941E-D3A05150D8CB}" destId="{1B461427-C677-4613-B63C-533F974A3521}" srcOrd="0" destOrd="0" presId="urn:microsoft.com/office/officeart/2008/layout/VerticalCurvedList"/>
    <dgm:cxn modelId="{F00331D1-D7F7-4056-BD0B-39D8250AB84A}" type="presOf" srcId="{1F829075-A62F-47D0-A4F0-12ED5EF29525}" destId="{89064A88-6A21-4DB1-8426-662BCFC6CCF7}" srcOrd="0" destOrd="0" presId="urn:microsoft.com/office/officeart/2008/layout/VerticalCurvedList"/>
    <dgm:cxn modelId="{6DFB8135-FFC6-4DB6-9150-22DFD8BC2B4A}" srcId="{CEB439BC-C647-4672-BA84-8CECD249E1EB}" destId="{30536F6C-EB27-43D2-B996-4FC40928FCB3}" srcOrd="0" destOrd="0" parTransId="{A5C5FF7A-F6FE-4116-8F7E-45700F37EFF9}" sibTransId="{DB5089C8-44DD-41A8-941E-D3A05150D8CB}"/>
    <dgm:cxn modelId="{9E692B2B-6CB6-4AE0-B04E-083D023DAF87}" srcId="{CEB439BC-C647-4672-BA84-8CECD249E1EB}" destId="{E381F018-18EF-4078-8519-FC783335C1FD}" srcOrd="1" destOrd="0" parTransId="{028D099E-4925-4BFF-BBFA-BE09C034BA0C}" sibTransId="{948F10AF-10CB-4A09-9856-4E066ACEBFED}"/>
    <dgm:cxn modelId="{BBB64167-E968-43B5-A2FB-CB63E84DFC51}" type="presOf" srcId="{CEB439BC-C647-4672-BA84-8CECD249E1EB}" destId="{973E2749-C644-4FAB-820F-2E968F4FDB47}" srcOrd="0" destOrd="0" presId="urn:microsoft.com/office/officeart/2008/layout/VerticalCurvedList"/>
    <dgm:cxn modelId="{2C58F14D-5D4F-426E-88E0-C87F53805292}" srcId="{CEB439BC-C647-4672-BA84-8CECD249E1EB}" destId="{1F829075-A62F-47D0-A4F0-12ED5EF29525}" srcOrd="2" destOrd="0" parTransId="{E8909FF9-C37D-4F98-BB51-186B08E784BA}" sibTransId="{BD0CC2B2-63CC-470F-91ED-63D3026BC6F2}"/>
    <dgm:cxn modelId="{8D00B8F0-2AE3-463D-8CF3-56F862C55072}" type="presOf" srcId="{E381F018-18EF-4078-8519-FC783335C1FD}" destId="{F4A14F0A-13BA-4984-AAB2-A9D89E055295}" srcOrd="0" destOrd="0" presId="urn:microsoft.com/office/officeart/2008/layout/VerticalCurvedList"/>
    <dgm:cxn modelId="{7581F480-2C1D-4EF0-A81D-A6B28585BEE4}" type="presOf" srcId="{30536F6C-EB27-43D2-B996-4FC40928FCB3}" destId="{8593EA60-2706-4D3C-8B23-EB423E392C3E}" srcOrd="0" destOrd="0" presId="urn:microsoft.com/office/officeart/2008/layout/VerticalCurvedList"/>
    <dgm:cxn modelId="{D1475863-E555-434F-A25E-2504ACE2CE6E}" type="presParOf" srcId="{973E2749-C644-4FAB-820F-2E968F4FDB47}" destId="{99888793-A1E8-4611-9463-C886F9BF63E8}" srcOrd="0" destOrd="0" presId="urn:microsoft.com/office/officeart/2008/layout/VerticalCurvedList"/>
    <dgm:cxn modelId="{3CC03B6E-9820-471F-B23E-45E741A4C0FA}" type="presParOf" srcId="{99888793-A1E8-4611-9463-C886F9BF63E8}" destId="{01A4B6AF-593D-4A23-AD26-0DBED81BFC28}" srcOrd="0" destOrd="0" presId="urn:microsoft.com/office/officeart/2008/layout/VerticalCurvedList"/>
    <dgm:cxn modelId="{33B5D199-4F32-45BA-A258-E0151380E8CB}" type="presParOf" srcId="{01A4B6AF-593D-4A23-AD26-0DBED81BFC28}" destId="{B038A287-1B06-4780-A44B-37474D29DDF1}" srcOrd="0" destOrd="0" presId="urn:microsoft.com/office/officeart/2008/layout/VerticalCurvedList"/>
    <dgm:cxn modelId="{1D5E561B-556E-4A4C-929C-4A3572243912}" type="presParOf" srcId="{01A4B6AF-593D-4A23-AD26-0DBED81BFC28}" destId="{1B461427-C677-4613-B63C-533F974A3521}" srcOrd="1" destOrd="0" presId="urn:microsoft.com/office/officeart/2008/layout/VerticalCurvedList"/>
    <dgm:cxn modelId="{0FA01FF9-4D0E-4910-93F8-516EE9300E96}" type="presParOf" srcId="{01A4B6AF-593D-4A23-AD26-0DBED81BFC28}" destId="{9DB103B5-DF88-485C-B4A0-73240B323322}" srcOrd="2" destOrd="0" presId="urn:microsoft.com/office/officeart/2008/layout/VerticalCurvedList"/>
    <dgm:cxn modelId="{83F4F7B6-E31A-4D48-98BC-6EDAD2443AB9}" type="presParOf" srcId="{01A4B6AF-593D-4A23-AD26-0DBED81BFC28}" destId="{C516DC8C-F8D2-4BC1-A220-2F49C97868B9}" srcOrd="3" destOrd="0" presId="urn:microsoft.com/office/officeart/2008/layout/VerticalCurvedList"/>
    <dgm:cxn modelId="{ECD99A30-DBC4-405A-A7E5-595C71896BC5}" type="presParOf" srcId="{99888793-A1E8-4611-9463-C886F9BF63E8}" destId="{8593EA60-2706-4D3C-8B23-EB423E392C3E}" srcOrd="1" destOrd="0" presId="urn:microsoft.com/office/officeart/2008/layout/VerticalCurvedList"/>
    <dgm:cxn modelId="{11E8323E-EA35-4186-87D6-3E4885F99AEF}" type="presParOf" srcId="{99888793-A1E8-4611-9463-C886F9BF63E8}" destId="{29177CC6-CC05-4A3B-A3F9-F663E9D7F42B}" srcOrd="2" destOrd="0" presId="urn:microsoft.com/office/officeart/2008/layout/VerticalCurvedList"/>
    <dgm:cxn modelId="{D62C1688-35CB-4077-A4B2-B6D8CBE4606E}" type="presParOf" srcId="{29177CC6-CC05-4A3B-A3F9-F663E9D7F42B}" destId="{9923358A-EEDA-4213-9902-44881224C9C1}" srcOrd="0" destOrd="0" presId="urn:microsoft.com/office/officeart/2008/layout/VerticalCurvedList"/>
    <dgm:cxn modelId="{D981125A-60A7-417B-A26B-742DA494EC17}" type="presParOf" srcId="{99888793-A1E8-4611-9463-C886F9BF63E8}" destId="{F4A14F0A-13BA-4984-AAB2-A9D89E055295}" srcOrd="3" destOrd="0" presId="urn:microsoft.com/office/officeart/2008/layout/VerticalCurvedList"/>
    <dgm:cxn modelId="{956BF45F-88C0-4120-A922-A8F259082BCE}" type="presParOf" srcId="{99888793-A1E8-4611-9463-C886F9BF63E8}" destId="{82F66C63-F8C3-4401-9B21-5AB02C765CC6}" srcOrd="4" destOrd="0" presId="urn:microsoft.com/office/officeart/2008/layout/VerticalCurvedList"/>
    <dgm:cxn modelId="{36C2A577-01CF-43FC-9F48-8BAE3D4F7A6C}" type="presParOf" srcId="{82F66C63-F8C3-4401-9B21-5AB02C765CC6}" destId="{DB03B399-DEF1-4C58-9928-96BD92AD0EF4}" srcOrd="0" destOrd="0" presId="urn:microsoft.com/office/officeart/2008/layout/VerticalCurvedList"/>
    <dgm:cxn modelId="{81945810-B680-4250-AC12-040F7BCB8759}" type="presParOf" srcId="{99888793-A1E8-4611-9463-C886F9BF63E8}" destId="{89064A88-6A21-4DB1-8426-662BCFC6CCF7}" srcOrd="5" destOrd="0" presId="urn:microsoft.com/office/officeart/2008/layout/VerticalCurvedList"/>
    <dgm:cxn modelId="{C6738BEE-C51C-41C7-B9E6-4F6DAB4B6BC4}" type="presParOf" srcId="{99888793-A1E8-4611-9463-C886F9BF63E8}" destId="{E173FB7D-5EDC-40EA-944C-921346244CE7}" srcOrd="6" destOrd="0" presId="urn:microsoft.com/office/officeart/2008/layout/VerticalCurvedList"/>
    <dgm:cxn modelId="{2F93C8D6-BABD-4CCF-8869-19FD399F34D6}" type="presParOf" srcId="{E173FB7D-5EDC-40EA-944C-921346244CE7}" destId="{4DE81C4B-62F6-4F9F-BC02-4A15EE9D1AE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F2C0FF-C9B4-4A78-9F0A-E3DEB973F8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EEB5C823-44E8-4A75-B7CE-BACE8B5C98BA}">
      <dgm:prSet phldrT="[Testo]"/>
      <dgm:spPr/>
      <dgm:t>
        <a:bodyPr/>
        <a:lstStyle/>
        <a:p>
          <a:endParaRPr lang="it-IT" dirty="0"/>
        </a:p>
      </dgm:t>
    </dgm:pt>
    <dgm:pt modelId="{4AB85FEF-0992-461E-9BAD-197FAF292FF8}" type="parTrans" cxnId="{4383A69E-7F69-429C-8418-B1142B3D0CE7}">
      <dgm:prSet/>
      <dgm:spPr/>
      <dgm:t>
        <a:bodyPr/>
        <a:lstStyle/>
        <a:p>
          <a:endParaRPr lang="it-IT"/>
        </a:p>
      </dgm:t>
    </dgm:pt>
    <dgm:pt modelId="{BE1A44CE-1EF1-401D-8ED0-D2294E28A40F}" type="sibTrans" cxnId="{4383A69E-7F69-429C-8418-B1142B3D0CE7}">
      <dgm:prSet/>
      <dgm:spPr/>
      <dgm:t>
        <a:bodyPr/>
        <a:lstStyle/>
        <a:p>
          <a:endParaRPr lang="it-IT"/>
        </a:p>
      </dgm:t>
    </dgm:pt>
    <dgm:pt modelId="{0BBD2A8D-1654-454E-AA27-1D4F48B97220}">
      <dgm:prSet phldrT="[Testo]"/>
      <dgm:spPr/>
      <dgm:t>
        <a:bodyPr/>
        <a:lstStyle/>
        <a:p>
          <a:pPr algn="l"/>
          <a:r>
            <a:rPr lang="it-IT" dirty="0" smtClean="0"/>
            <a:t>BREAKFAST</a:t>
          </a:r>
          <a:endParaRPr lang="it-IT" dirty="0"/>
        </a:p>
      </dgm:t>
    </dgm:pt>
    <dgm:pt modelId="{0EE9B4AD-559F-400F-A77F-435D25CF85B9}" type="parTrans" cxnId="{51054B7E-1481-4766-965E-68BDE5068FAC}">
      <dgm:prSet/>
      <dgm:spPr/>
      <dgm:t>
        <a:bodyPr/>
        <a:lstStyle/>
        <a:p>
          <a:endParaRPr lang="it-IT"/>
        </a:p>
      </dgm:t>
    </dgm:pt>
    <dgm:pt modelId="{1FDFE265-7891-4041-AED6-7065953EA27C}" type="sibTrans" cxnId="{51054B7E-1481-4766-965E-68BDE5068FAC}">
      <dgm:prSet/>
      <dgm:spPr/>
      <dgm:t>
        <a:bodyPr/>
        <a:lstStyle/>
        <a:p>
          <a:endParaRPr lang="it-IT"/>
        </a:p>
      </dgm:t>
    </dgm:pt>
    <dgm:pt modelId="{04580DC8-4C9C-464B-B4E8-BEBF54F6CEA7}">
      <dgm:prSet phldrT="[Testo]"/>
      <dgm:spPr/>
      <dgm:t>
        <a:bodyPr/>
        <a:lstStyle/>
        <a:p>
          <a:pPr algn="l"/>
          <a:r>
            <a:rPr lang="it-IT" dirty="0" smtClean="0"/>
            <a:t>LUNCH</a:t>
          </a:r>
          <a:endParaRPr lang="it-IT" dirty="0"/>
        </a:p>
      </dgm:t>
    </dgm:pt>
    <dgm:pt modelId="{3E9CCD5D-4675-4CCB-8E20-23BB13C80F4F}" type="parTrans" cxnId="{91A78AC9-BB91-4242-80CA-A81ABFD7B35D}">
      <dgm:prSet/>
      <dgm:spPr/>
      <dgm:t>
        <a:bodyPr/>
        <a:lstStyle/>
        <a:p>
          <a:endParaRPr lang="it-IT"/>
        </a:p>
      </dgm:t>
    </dgm:pt>
    <dgm:pt modelId="{23119D43-C6D0-406D-B91B-CA25E1A86508}" type="sibTrans" cxnId="{91A78AC9-BB91-4242-80CA-A81ABFD7B35D}">
      <dgm:prSet/>
      <dgm:spPr/>
      <dgm:t>
        <a:bodyPr/>
        <a:lstStyle/>
        <a:p>
          <a:endParaRPr lang="it-IT"/>
        </a:p>
      </dgm:t>
    </dgm:pt>
    <dgm:pt modelId="{071A784B-C53F-4E4B-B282-D3080B1121CB}">
      <dgm:prSet phldrT="[Testo]"/>
      <dgm:spPr/>
      <dgm:t>
        <a:bodyPr/>
        <a:lstStyle/>
        <a:p>
          <a:pPr algn="l"/>
          <a:r>
            <a:rPr lang="it-IT" dirty="0" smtClean="0"/>
            <a:t>DINNER</a:t>
          </a:r>
          <a:endParaRPr lang="it-IT" dirty="0"/>
        </a:p>
      </dgm:t>
    </dgm:pt>
    <dgm:pt modelId="{D3E1E93C-A683-4352-B214-EFD2824BE7AA}" type="parTrans" cxnId="{7F5A16A7-A9A9-4F36-8F29-8DA92183B59A}">
      <dgm:prSet/>
      <dgm:spPr/>
      <dgm:t>
        <a:bodyPr/>
        <a:lstStyle/>
        <a:p>
          <a:endParaRPr lang="it-IT"/>
        </a:p>
      </dgm:t>
    </dgm:pt>
    <dgm:pt modelId="{14FE3FFB-7122-4A05-86C0-0070CC6030B2}" type="sibTrans" cxnId="{7F5A16A7-A9A9-4F36-8F29-8DA92183B59A}">
      <dgm:prSet/>
      <dgm:spPr/>
      <dgm:t>
        <a:bodyPr/>
        <a:lstStyle/>
        <a:p>
          <a:endParaRPr lang="it-IT"/>
        </a:p>
      </dgm:t>
    </dgm:pt>
    <dgm:pt modelId="{B9ED516C-6E76-41F3-8760-41667609570C}" type="pres">
      <dgm:prSet presAssocID="{AFF2C0FF-C9B4-4A78-9F0A-E3DEB973F8E5}" presName="vert0" presStyleCnt="0">
        <dgm:presLayoutVars>
          <dgm:dir/>
          <dgm:animOne val="branch"/>
          <dgm:animLvl val="lvl"/>
        </dgm:presLayoutVars>
      </dgm:prSet>
      <dgm:spPr/>
      <dgm:t>
        <a:bodyPr/>
        <a:lstStyle/>
        <a:p>
          <a:endParaRPr lang="it-IT"/>
        </a:p>
      </dgm:t>
    </dgm:pt>
    <dgm:pt modelId="{1B8D2863-FEA2-4468-AAB1-C7DDEA11923E}" type="pres">
      <dgm:prSet presAssocID="{EEB5C823-44E8-4A75-B7CE-BACE8B5C98BA}" presName="thickLine" presStyleLbl="alignNode1" presStyleIdx="0" presStyleCnt="1"/>
      <dgm:spPr/>
    </dgm:pt>
    <dgm:pt modelId="{8E44ED5C-1A9B-4E52-BACB-B59DFBC6896C}" type="pres">
      <dgm:prSet presAssocID="{EEB5C823-44E8-4A75-B7CE-BACE8B5C98BA}" presName="horz1" presStyleCnt="0"/>
      <dgm:spPr/>
    </dgm:pt>
    <dgm:pt modelId="{0FAB6BFA-C5B5-418B-BD1D-DCB185D03277}" type="pres">
      <dgm:prSet presAssocID="{EEB5C823-44E8-4A75-B7CE-BACE8B5C98BA}" presName="tx1" presStyleLbl="revTx" presStyleIdx="0" presStyleCnt="4"/>
      <dgm:spPr/>
      <dgm:t>
        <a:bodyPr/>
        <a:lstStyle/>
        <a:p>
          <a:endParaRPr lang="it-IT"/>
        </a:p>
      </dgm:t>
    </dgm:pt>
    <dgm:pt modelId="{328EE949-065C-47D7-B497-3ABFCFECC371}" type="pres">
      <dgm:prSet presAssocID="{EEB5C823-44E8-4A75-B7CE-BACE8B5C98BA}" presName="vert1" presStyleCnt="0"/>
      <dgm:spPr/>
    </dgm:pt>
    <dgm:pt modelId="{B6526309-ED94-4023-B396-6C8BE96C94DE}" type="pres">
      <dgm:prSet presAssocID="{0BBD2A8D-1654-454E-AA27-1D4F48B97220}" presName="vertSpace2a" presStyleCnt="0"/>
      <dgm:spPr/>
    </dgm:pt>
    <dgm:pt modelId="{A12D7924-8EE3-45DB-ABDF-48FC45F7A11C}" type="pres">
      <dgm:prSet presAssocID="{0BBD2A8D-1654-454E-AA27-1D4F48B97220}" presName="horz2" presStyleCnt="0"/>
      <dgm:spPr/>
    </dgm:pt>
    <dgm:pt modelId="{9523C7E8-BF22-46C1-9198-D1E2755714C0}" type="pres">
      <dgm:prSet presAssocID="{0BBD2A8D-1654-454E-AA27-1D4F48B97220}" presName="horzSpace2" presStyleCnt="0"/>
      <dgm:spPr/>
    </dgm:pt>
    <dgm:pt modelId="{E5A20388-1D27-4CA5-92E3-BC32595E721C}" type="pres">
      <dgm:prSet presAssocID="{0BBD2A8D-1654-454E-AA27-1D4F48B97220}" presName="tx2" presStyleLbl="revTx" presStyleIdx="1" presStyleCnt="4"/>
      <dgm:spPr/>
      <dgm:t>
        <a:bodyPr/>
        <a:lstStyle/>
        <a:p>
          <a:endParaRPr lang="it-IT"/>
        </a:p>
      </dgm:t>
    </dgm:pt>
    <dgm:pt modelId="{003C3CE1-6FE2-4A66-A2BB-61294B049784}" type="pres">
      <dgm:prSet presAssocID="{0BBD2A8D-1654-454E-AA27-1D4F48B97220}" presName="vert2" presStyleCnt="0"/>
      <dgm:spPr/>
    </dgm:pt>
    <dgm:pt modelId="{2A7EF233-F277-4427-9D25-7E11C8509D57}" type="pres">
      <dgm:prSet presAssocID="{0BBD2A8D-1654-454E-AA27-1D4F48B97220}" presName="thinLine2b" presStyleLbl="callout" presStyleIdx="0" presStyleCnt="3"/>
      <dgm:spPr/>
    </dgm:pt>
    <dgm:pt modelId="{9CDF4874-519E-47C0-937C-D7AC1D71915F}" type="pres">
      <dgm:prSet presAssocID="{0BBD2A8D-1654-454E-AA27-1D4F48B97220}" presName="vertSpace2b" presStyleCnt="0"/>
      <dgm:spPr/>
    </dgm:pt>
    <dgm:pt modelId="{61D99698-B6AE-4BC0-ACFF-3BF0AA26D597}" type="pres">
      <dgm:prSet presAssocID="{04580DC8-4C9C-464B-B4E8-BEBF54F6CEA7}" presName="horz2" presStyleCnt="0"/>
      <dgm:spPr/>
    </dgm:pt>
    <dgm:pt modelId="{947D2774-5798-4557-BD34-1AF13E61F9F4}" type="pres">
      <dgm:prSet presAssocID="{04580DC8-4C9C-464B-B4E8-BEBF54F6CEA7}" presName="horzSpace2" presStyleCnt="0"/>
      <dgm:spPr/>
    </dgm:pt>
    <dgm:pt modelId="{48941493-30C6-4472-ACBB-77E3D2A85BBC}" type="pres">
      <dgm:prSet presAssocID="{04580DC8-4C9C-464B-B4E8-BEBF54F6CEA7}" presName="tx2" presStyleLbl="revTx" presStyleIdx="2" presStyleCnt="4"/>
      <dgm:spPr/>
      <dgm:t>
        <a:bodyPr/>
        <a:lstStyle/>
        <a:p>
          <a:endParaRPr lang="it-IT"/>
        </a:p>
      </dgm:t>
    </dgm:pt>
    <dgm:pt modelId="{0586D6F2-3473-419D-A532-9FF2265276B0}" type="pres">
      <dgm:prSet presAssocID="{04580DC8-4C9C-464B-B4E8-BEBF54F6CEA7}" presName="vert2" presStyleCnt="0"/>
      <dgm:spPr/>
    </dgm:pt>
    <dgm:pt modelId="{925EF8EE-EEF9-4182-83CF-9A3222075C64}" type="pres">
      <dgm:prSet presAssocID="{04580DC8-4C9C-464B-B4E8-BEBF54F6CEA7}" presName="thinLine2b" presStyleLbl="callout" presStyleIdx="1" presStyleCnt="3"/>
      <dgm:spPr/>
    </dgm:pt>
    <dgm:pt modelId="{BD05D9D8-DAAB-45B5-AA57-3F13574B3EC7}" type="pres">
      <dgm:prSet presAssocID="{04580DC8-4C9C-464B-B4E8-BEBF54F6CEA7}" presName="vertSpace2b" presStyleCnt="0"/>
      <dgm:spPr/>
    </dgm:pt>
    <dgm:pt modelId="{B56A6459-7E74-4609-B12B-9A43C0D3E4EB}" type="pres">
      <dgm:prSet presAssocID="{071A784B-C53F-4E4B-B282-D3080B1121CB}" presName="horz2" presStyleCnt="0"/>
      <dgm:spPr/>
    </dgm:pt>
    <dgm:pt modelId="{73888003-989C-43FD-AD1B-69073D800867}" type="pres">
      <dgm:prSet presAssocID="{071A784B-C53F-4E4B-B282-D3080B1121CB}" presName="horzSpace2" presStyleCnt="0"/>
      <dgm:spPr/>
    </dgm:pt>
    <dgm:pt modelId="{13759711-D06F-40CB-AE76-A8DD428CACB9}" type="pres">
      <dgm:prSet presAssocID="{071A784B-C53F-4E4B-B282-D3080B1121CB}" presName="tx2" presStyleLbl="revTx" presStyleIdx="3" presStyleCnt="4"/>
      <dgm:spPr/>
      <dgm:t>
        <a:bodyPr/>
        <a:lstStyle/>
        <a:p>
          <a:endParaRPr lang="it-IT"/>
        </a:p>
      </dgm:t>
    </dgm:pt>
    <dgm:pt modelId="{91FB1E61-19E0-4B65-AB49-DDED8EC38646}" type="pres">
      <dgm:prSet presAssocID="{071A784B-C53F-4E4B-B282-D3080B1121CB}" presName="vert2" presStyleCnt="0"/>
      <dgm:spPr/>
    </dgm:pt>
    <dgm:pt modelId="{48DC7F11-DFC4-4EA0-8D05-084FE514FA29}" type="pres">
      <dgm:prSet presAssocID="{071A784B-C53F-4E4B-B282-D3080B1121CB}" presName="thinLine2b" presStyleLbl="callout" presStyleIdx="2" presStyleCnt="3"/>
      <dgm:spPr/>
    </dgm:pt>
    <dgm:pt modelId="{CF3624F7-C37D-4390-828B-0AF78C33C30E}" type="pres">
      <dgm:prSet presAssocID="{071A784B-C53F-4E4B-B282-D3080B1121CB}" presName="vertSpace2b" presStyleCnt="0"/>
      <dgm:spPr/>
    </dgm:pt>
  </dgm:ptLst>
  <dgm:cxnLst>
    <dgm:cxn modelId="{8DF9225A-9B1E-4A35-ABFE-73CAA9F01911}" type="presOf" srcId="{0BBD2A8D-1654-454E-AA27-1D4F48B97220}" destId="{E5A20388-1D27-4CA5-92E3-BC32595E721C}" srcOrd="0" destOrd="0" presId="urn:microsoft.com/office/officeart/2008/layout/LinedList"/>
    <dgm:cxn modelId="{5B49A35E-0E29-491E-A949-6F36C9A18BB9}" type="presOf" srcId="{04580DC8-4C9C-464B-B4E8-BEBF54F6CEA7}" destId="{48941493-30C6-4472-ACBB-77E3D2A85BBC}" srcOrd="0" destOrd="0" presId="urn:microsoft.com/office/officeart/2008/layout/LinedList"/>
    <dgm:cxn modelId="{1E557C00-0741-4302-8B75-6BE343D98BCF}" type="presOf" srcId="{EEB5C823-44E8-4A75-B7CE-BACE8B5C98BA}" destId="{0FAB6BFA-C5B5-418B-BD1D-DCB185D03277}" srcOrd="0" destOrd="0" presId="urn:microsoft.com/office/officeart/2008/layout/LinedList"/>
    <dgm:cxn modelId="{7F5A16A7-A9A9-4F36-8F29-8DA92183B59A}" srcId="{EEB5C823-44E8-4A75-B7CE-BACE8B5C98BA}" destId="{071A784B-C53F-4E4B-B282-D3080B1121CB}" srcOrd="2" destOrd="0" parTransId="{D3E1E93C-A683-4352-B214-EFD2824BE7AA}" sibTransId="{14FE3FFB-7122-4A05-86C0-0070CC6030B2}"/>
    <dgm:cxn modelId="{4383A69E-7F69-429C-8418-B1142B3D0CE7}" srcId="{AFF2C0FF-C9B4-4A78-9F0A-E3DEB973F8E5}" destId="{EEB5C823-44E8-4A75-B7CE-BACE8B5C98BA}" srcOrd="0" destOrd="0" parTransId="{4AB85FEF-0992-461E-9BAD-197FAF292FF8}" sibTransId="{BE1A44CE-1EF1-401D-8ED0-D2294E28A40F}"/>
    <dgm:cxn modelId="{BB656421-6622-4535-BDD5-B4F6051F2DA6}" type="presOf" srcId="{AFF2C0FF-C9B4-4A78-9F0A-E3DEB973F8E5}" destId="{B9ED516C-6E76-41F3-8760-41667609570C}" srcOrd="0" destOrd="0" presId="urn:microsoft.com/office/officeart/2008/layout/LinedList"/>
    <dgm:cxn modelId="{F1A00BE3-0793-4656-998F-F6FB322BEA0B}" type="presOf" srcId="{071A784B-C53F-4E4B-B282-D3080B1121CB}" destId="{13759711-D06F-40CB-AE76-A8DD428CACB9}" srcOrd="0" destOrd="0" presId="urn:microsoft.com/office/officeart/2008/layout/LinedList"/>
    <dgm:cxn modelId="{91A78AC9-BB91-4242-80CA-A81ABFD7B35D}" srcId="{EEB5C823-44E8-4A75-B7CE-BACE8B5C98BA}" destId="{04580DC8-4C9C-464B-B4E8-BEBF54F6CEA7}" srcOrd="1" destOrd="0" parTransId="{3E9CCD5D-4675-4CCB-8E20-23BB13C80F4F}" sibTransId="{23119D43-C6D0-406D-B91B-CA25E1A86508}"/>
    <dgm:cxn modelId="{51054B7E-1481-4766-965E-68BDE5068FAC}" srcId="{EEB5C823-44E8-4A75-B7CE-BACE8B5C98BA}" destId="{0BBD2A8D-1654-454E-AA27-1D4F48B97220}" srcOrd="0" destOrd="0" parTransId="{0EE9B4AD-559F-400F-A77F-435D25CF85B9}" sibTransId="{1FDFE265-7891-4041-AED6-7065953EA27C}"/>
    <dgm:cxn modelId="{5862A92F-4F3D-4661-B599-53484911C9CA}" type="presParOf" srcId="{B9ED516C-6E76-41F3-8760-41667609570C}" destId="{1B8D2863-FEA2-4468-AAB1-C7DDEA11923E}" srcOrd="0" destOrd="0" presId="urn:microsoft.com/office/officeart/2008/layout/LinedList"/>
    <dgm:cxn modelId="{9C1393ED-DA5A-44C6-9916-DB76CB86A673}" type="presParOf" srcId="{B9ED516C-6E76-41F3-8760-41667609570C}" destId="{8E44ED5C-1A9B-4E52-BACB-B59DFBC6896C}" srcOrd="1" destOrd="0" presId="urn:microsoft.com/office/officeart/2008/layout/LinedList"/>
    <dgm:cxn modelId="{68E09501-9112-4334-A6B4-4CA63F7B63C5}" type="presParOf" srcId="{8E44ED5C-1A9B-4E52-BACB-B59DFBC6896C}" destId="{0FAB6BFA-C5B5-418B-BD1D-DCB185D03277}" srcOrd="0" destOrd="0" presId="urn:microsoft.com/office/officeart/2008/layout/LinedList"/>
    <dgm:cxn modelId="{A98B73BC-7983-4B91-8D11-2A83E2CB20EC}" type="presParOf" srcId="{8E44ED5C-1A9B-4E52-BACB-B59DFBC6896C}" destId="{328EE949-065C-47D7-B497-3ABFCFECC371}" srcOrd="1" destOrd="0" presId="urn:microsoft.com/office/officeart/2008/layout/LinedList"/>
    <dgm:cxn modelId="{357BA6A5-47CC-40FF-A2E3-FE888192F69A}" type="presParOf" srcId="{328EE949-065C-47D7-B497-3ABFCFECC371}" destId="{B6526309-ED94-4023-B396-6C8BE96C94DE}" srcOrd="0" destOrd="0" presId="urn:microsoft.com/office/officeart/2008/layout/LinedList"/>
    <dgm:cxn modelId="{D1253F41-2C18-4AF5-B9E6-37FFD1EBB5B5}" type="presParOf" srcId="{328EE949-065C-47D7-B497-3ABFCFECC371}" destId="{A12D7924-8EE3-45DB-ABDF-48FC45F7A11C}" srcOrd="1" destOrd="0" presId="urn:microsoft.com/office/officeart/2008/layout/LinedList"/>
    <dgm:cxn modelId="{616B8EFE-59ED-4E6D-BA96-91B81F49DE97}" type="presParOf" srcId="{A12D7924-8EE3-45DB-ABDF-48FC45F7A11C}" destId="{9523C7E8-BF22-46C1-9198-D1E2755714C0}" srcOrd="0" destOrd="0" presId="urn:microsoft.com/office/officeart/2008/layout/LinedList"/>
    <dgm:cxn modelId="{9DC078BB-6C01-45F8-8491-EBAEB137B2D7}" type="presParOf" srcId="{A12D7924-8EE3-45DB-ABDF-48FC45F7A11C}" destId="{E5A20388-1D27-4CA5-92E3-BC32595E721C}" srcOrd="1" destOrd="0" presId="urn:microsoft.com/office/officeart/2008/layout/LinedList"/>
    <dgm:cxn modelId="{9AF6A362-962C-459D-B935-21DC345496D2}" type="presParOf" srcId="{A12D7924-8EE3-45DB-ABDF-48FC45F7A11C}" destId="{003C3CE1-6FE2-4A66-A2BB-61294B049784}" srcOrd="2" destOrd="0" presId="urn:microsoft.com/office/officeart/2008/layout/LinedList"/>
    <dgm:cxn modelId="{2F75693F-3110-46C9-91D3-B39665142730}" type="presParOf" srcId="{328EE949-065C-47D7-B497-3ABFCFECC371}" destId="{2A7EF233-F277-4427-9D25-7E11C8509D57}" srcOrd="2" destOrd="0" presId="urn:microsoft.com/office/officeart/2008/layout/LinedList"/>
    <dgm:cxn modelId="{DE271EF2-D193-43D7-B38A-71648BCCAA47}" type="presParOf" srcId="{328EE949-065C-47D7-B497-3ABFCFECC371}" destId="{9CDF4874-519E-47C0-937C-D7AC1D71915F}" srcOrd="3" destOrd="0" presId="urn:microsoft.com/office/officeart/2008/layout/LinedList"/>
    <dgm:cxn modelId="{0988553B-34F1-48D8-965D-4CDB011C1D04}" type="presParOf" srcId="{328EE949-065C-47D7-B497-3ABFCFECC371}" destId="{61D99698-B6AE-4BC0-ACFF-3BF0AA26D597}" srcOrd="4" destOrd="0" presId="urn:microsoft.com/office/officeart/2008/layout/LinedList"/>
    <dgm:cxn modelId="{EB9C01C7-5D88-4A2E-A3FE-4D7CD69AAFEA}" type="presParOf" srcId="{61D99698-B6AE-4BC0-ACFF-3BF0AA26D597}" destId="{947D2774-5798-4557-BD34-1AF13E61F9F4}" srcOrd="0" destOrd="0" presId="urn:microsoft.com/office/officeart/2008/layout/LinedList"/>
    <dgm:cxn modelId="{587388EC-25D8-4B23-BDD0-1CFAFF7D5A74}" type="presParOf" srcId="{61D99698-B6AE-4BC0-ACFF-3BF0AA26D597}" destId="{48941493-30C6-4472-ACBB-77E3D2A85BBC}" srcOrd="1" destOrd="0" presId="urn:microsoft.com/office/officeart/2008/layout/LinedList"/>
    <dgm:cxn modelId="{5353EBF3-0D57-4991-99F9-6C66E6E5A8EF}" type="presParOf" srcId="{61D99698-B6AE-4BC0-ACFF-3BF0AA26D597}" destId="{0586D6F2-3473-419D-A532-9FF2265276B0}" srcOrd="2" destOrd="0" presId="urn:microsoft.com/office/officeart/2008/layout/LinedList"/>
    <dgm:cxn modelId="{754D16B0-EBCB-44FF-A611-51C15774F73D}" type="presParOf" srcId="{328EE949-065C-47D7-B497-3ABFCFECC371}" destId="{925EF8EE-EEF9-4182-83CF-9A3222075C64}" srcOrd="5" destOrd="0" presId="urn:microsoft.com/office/officeart/2008/layout/LinedList"/>
    <dgm:cxn modelId="{D29BE0F8-9A9D-4111-A3E5-0A3AD9169CA6}" type="presParOf" srcId="{328EE949-065C-47D7-B497-3ABFCFECC371}" destId="{BD05D9D8-DAAB-45B5-AA57-3F13574B3EC7}" srcOrd="6" destOrd="0" presId="urn:microsoft.com/office/officeart/2008/layout/LinedList"/>
    <dgm:cxn modelId="{7BA63E4B-8789-4FDA-9571-1ED9D9C0D353}" type="presParOf" srcId="{328EE949-065C-47D7-B497-3ABFCFECC371}" destId="{B56A6459-7E74-4609-B12B-9A43C0D3E4EB}" srcOrd="7" destOrd="0" presId="urn:microsoft.com/office/officeart/2008/layout/LinedList"/>
    <dgm:cxn modelId="{C65E35A4-ABCD-4CBE-883C-720469D6730B}" type="presParOf" srcId="{B56A6459-7E74-4609-B12B-9A43C0D3E4EB}" destId="{73888003-989C-43FD-AD1B-69073D800867}" srcOrd="0" destOrd="0" presId="urn:microsoft.com/office/officeart/2008/layout/LinedList"/>
    <dgm:cxn modelId="{2F44BE2D-9FDA-4E4D-A636-4FE5B1880590}" type="presParOf" srcId="{B56A6459-7E74-4609-B12B-9A43C0D3E4EB}" destId="{13759711-D06F-40CB-AE76-A8DD428CACB9}" srcOrd="1" destOrd="0" presId="urn:microsoft.com/office/officeart/2008/layout/LinedList"/>
    <dgm:cxn modelId="{88AC8B10-E2D4-434A-B09A-ADF1B029813D}" type="presParOf" srcId="{B56A6459-7E74-4609-B12B-9A43C0D3E4EB}" destId="{91FB1E61-19E0-4B65-AB49-DDED8EC38646}" srcOrd="2" destOrd="0" presId="urn:microsoft.com/office/officeart/2008/layout/LinedList"/>
    <dgm:cxn modelId="{8F0A21F6-2DD0-4483-9547-67817A0C7A06}" type="presParOf" srcId="{328EE949-065C-47D7-B497-3ABFCFECC371}" destId="{48DC7F11-DFC4-4EA0-8D05-084FE514FA29}" srcOrd="8" destOrd="0" presId="urn:microsoft.com/office/officeart/2008/layout/LinedList"/>
    <dgm:cxn modelId="{0F527A78-48CA-4698-AF8B-8EE63CB06D68}" type="presParOf" srcId="{328EE949-065C-47D7-B497-3ABFCFECC371}" destId="{CF3624F7-C37D-4390-828B-0AF78C33C30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1427-C677-4613-B63C-533F974A3521}">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3EA60-2706-4D3C-8B23-EB423E392C3E}">
      <dsp:nvSpPr>
        <dsp:cNvPr id="0" name=""/>
        <dsp:cNvSpPr/>
      </dsp:nvSpPr>
      <dsp:spPr>
        <a:xfrm>
          <a:off x="604289" y="435133"/>
          <a:ext cx="9851585" cy="87026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71120" rIns="71120" bIns="71120" numCol="1" spcCol="1270" anchor="ctr" anchorCtr="0">
          <a:noAutofit/>
        </a:bodyPr>
        <a:lstStyle/>
        <a:p>
          <a:pPr lvl="0" algn="l" defTabSz="1244600">
            <a:lnSpc>
              <a:spcPct val="90000"/>
            </a:lnSpc>
            <a:spcBef>
              <a:spcPct val="0"/>
            </a:spcBef>
            <a:spcAft>
              <a:spcPct val="35000"/>
            </a:spcAft>
          </a:pPr>
          <a:r>
            <a:rPr lang="it-IT" sz="2800" kern="1200" smtClean="0"/>
            <a:t>VET GEREDUceerd en INGREDIËNTEN REDUceerd</a:t>
          </a:r>
          <a:endParaRPr lang="it-IT" sz="2800" kern="1200" dirty="0"/>
        </a:p>
      </dsp:txBody>
      <dsp:txXfrm>
        <a:off x="604289" y="435133"/>
        <a:ext cx="9851585" cy="870267"/>
      </dsp:txXfrm>
    </dsp:sp>
    <dsp:sp modelId="{9923358A-EEDA-4213-9902-44881224C9C1}">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A14F0A-13BA-4984-AAB2-A9D89E055295}">
      <dsp:nvSpPr>
        <dsp:cNvPr id="0" name=""/>
        <dsp:cNvSpPr/>
      </dsp:nvSpPr>
      <dsp:spPr>
        <a:xfrm>
          <a:off x="920631" y="1740535"/>
          <a:ext cx="9535243" cy="870267"/>
        </a:xfrm>
        <a:prstGeom prst="rect">
          <a:avLst/>
        </a:prstGeom>
        <a:solidFill>
          <a:schemeClr val="accent5">
            <a:hueOff val="1861425"/>
            <a:satOff val="-25601"/>
            <a:lumOff val="-1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71120" rIns="71120" bIns="71120" numCol="1" spcCol="1270" anchor="ctr" anchorCtr="0">
          <a:noAutofit/>
        </a:bodyPr>
        <a:lstStyle/>
        <a:p>
          <a:pPr lvl="0" algn="l" defTabSz="1244600">
            <a:lnSpc>
              <a:spcPct val="90000"/>
            </a:lnSpc>
            <a:spcBef>
              <a:spcPct val="0"/>
            </a:spcBef>
            <a:spcAft>
              <a:spcPct val="35000"/>
            </a:spcAft>
          </a:pPr>
          <a:r>
            <a:rPr lang="it-IT" sz="2800" kern="1200" dirty="0" smtClean="0"/>
            <a:t>VERKORT DE UITPUTTENDE KOOKTIJDEN</a:t>
          </a:r>
          <a:endParaRPr lang="it-IT" sz="2800" kern="1200" dirty="0"/>
        </a:p>
      </dsp:txBody>
      <dsp:txXfrm>
        <a:off x="920631" y="1740535"/>
        <a:ext cx="9535243" cy="870267"/>
      </dsp:txXfrm>
    </dsp:sp>
    <dsp:sp modelId="{DB03B399-DEF1-4C58-9928-96BD92AD0EF4}">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5">
              <a:hueOff val="1861425"/>
              <a:satOff val="-25601"/>
              <a:lumOff val="-12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064A88-6A21-4DB1-8426-662BCFC6CCF7}">
      <dsp:nvSpPr>
        <dsp:cNvPr id="0" name=""/>
        <dsp:cNvSpPr/>
      </dsp:nvSpPr>
      <dsp:spPr>
        <a:xfrm>
          <a:off x="604289" y="3045936"/>
          <a:ext cx="9851585" cy="870267"/>
        </a:xfrm>
        <a:prstGeom prst="rect">
          <a:avLst/>
        </a:prstGeom>
        <a:solidFill>
          <a:schemeClr val="accent5">
            <a:hueOff val="3722850"/>
            <a:satOff val="-51202"/>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71120" rIns="71120" bIns="71120" numCol="1" spcCol="1270" anchor="ctr" anchorCtr="0">
          <a:noAutofit/>
        </a:bodyPr>
        <a:lstStyle/>
        <a:p>
          <a:pPr lvl="0" algn="l" defTabSz="1244600">
            <a:lnSpc>
              <a:spcPct val="90000"/>
            </a:lnSpc>
            <a:spcBef>
              <a:spcPct val="0"/>
            </a:spcBef>
            <a:spcAft>
              <a:spcPct val="35000"/>
            </a:spcAft>
          </a:pPr>
          <a:r>
            <a:rPr lang="it-IT" sz="2800" kern="1200" dirty="0" smtClean="0"/>
            <a:t>STREVEN NAAR DE OORSPRONKELIJKE BLOEM VAN HET VOEDSEL</a:t>
          </a:r>
          <a:endParaRPr lang="it-IT" sz="2800" kern="1200" dirty="0"/>
        </a:p>
      </dsp:txBody>
      <dsp:txXfrm>
        <a:off x="604289" y="3045936"/>
        <a:ext cx="9851585" cy="870267"/>
      </dsp:txXfrm>
    </dsp:sp>
    <dsp:sp modelId="{4DE81C4B-62F6-4F9F-BC02-4A15EE9D1AE3}">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5">
              <a:hueOff val="3722850"/>
              <a:satOff val="-51202"/>
              <a:lumOff val="-2411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D2863-FEA2-4468-AAB1-C7DDEA11923E}">
      <dsp:nvSpPr>
        <dsp:cNvPr id="0" name=""/>
        <dsp:cNvSpPr/>
      </dsp:nvSpPr>
      <dsp:spPr>
        <a:xfrm>
          <a:off x="0" y="0"/>
          <a:ext cx="6667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B6BFA-C5B5-418B-BD1D-DCB185D03277}">
      <dsp:nvSpPr>
        <dsp:cNvPr id="0" name=""/>
        <dsp:cNvSpPr/>
      </dsp:nvSpPr>
      <dsp:spPr>
        <a:xfrm>
          <a:off x="0" y="0"/>
          <a:ext cx="1333500" cy="461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it-IT" sz="6500" kern="1200" dirty="0"/>
        </a:p>
      </dsp:txBody>
      <dsp:txXfrm>
        <a:off x="0" y="0"/>
        <a:ext cx="1333500" cy="4610100"/>
      </dsp:txXfrm>
    </dsp:sp>
    <dsp:sp modelId="{E5A20388-1D27-4CA5-92E3-BC32595E721C}">
      <dsp:nvSpPr>
        <dsp:cNvPr id="0" name=""/>
        <dsp:cNvSpPr/>
      </dsp:nvSpPr>
      <dsp:spPr>
        <a:xfrm>
          <a:off x="1433512" y="72032"/>
          <a:ext cx="5233987" cy="144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it-IT" sz="6500" kern="1200" dirty="0" smtClean="0"/>
            <a:t>BREAKFAST</a:t>
          </a:r>
          <a:endParaRPr lang="it-IT" sz="6500" kern="1200" dirty="0"/>
        </a:p>
      </dsp:txBody>
      <dsp:txXfrm>
        <a:off x="1433512" y="72032"/>
        <a:ext cx="5233987" cy="1440656"/>
      </dsp:txXfrm>
    </dsp:sp>
    <dsp:sp modelId="{2A7EF233-F277-4427-9D25-7E11C8509D57}">
      <dsp:nvSpPr>
        <dsp:cNvPr id="0" name=""/>
        <dsp:cNvSpPr/>
      </dsp:nvSpPr>
      <dsp:spPr>
        <a:xfrm>
          <a:off x="1333500" y="1512689"/>
          <a:ext cx="5334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941493-30C6-4472-ACBB-77E3D2A85BBC}">
      <dsp:nvSpPr>
        <dsp:cNvPr id="0" name=""/>
        <dsp:cNvSpPr/>
      </dsp:nvSpPr>
      <dsp:spPr>
        <a:xfrm>
          <a:off x="1433512" y="1584721"/>
          <a:ext cx="5233987" cy="144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it-IT" sz="6500" kern="1200" dirty="0" smtClean="0"/>
            <a:t>LUNCH</a:t>
          </a:r>
          <a:endParaRPr lang="it-IT" sz="6500" kern="1200" dirty="0"/>
        </a:p>
      </dsp:txBody>
      <dsp:txXfrm>
        <a:off x="1433512" y="1584721"/>
        <a:ext cx="5233987" cy="1440656"/>
      </dsp:txXfrm>
    </dsp:sp>
    <dsp:sp modelId="{925EF8EE-EEF9-4182-83CF-9A3222075C64}">
      <dsp:nvSpPr>
        <dsp:cNvPr id="0" name=""/>
        <dsp:cNvSpPr/>
      </dsp:nvSpPr>
      <dsp:spPr>
        <a:xfrm>
          <a:off x="1333500" y="3025378"/>
          <a:ext cx="5334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759711-D06F-40CB-AE76-A8DD428CACB9}">
      <dsp:nvSpPr>
        <dsp:cNvPr id="0" name=""/>
        <dsp:cNvSpPr/>
      </dsp:nvSpPr>
      <dsp:spPr>
        <a:xfrm>
          <a:off x="1433512" y="3097410"/>
          <a:ext cx="5233987" cy="144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it-IT" sz="6500" kern="1200" dirty="0" smtClean="0"/>
            <a:t>DINNER</a:t>
          </a:r>
          <a:endParaRPr lang="it-IT" sz="6500" kern="1200" dirty="0"/>
        </a:p>
      </dsp:txBody>
      <dsp:txXfrm>
        <a:off x="1433512" y="3097410"/>
        <a:ext cx="5233987" cy="1440656"/>
      </dsp:txXfrm>
    </dsp:sp>
    <dsp:sp modelId="{48DC7F11-DFC4-4EA0-8D05-084FE514FA29}">
      <dsp:nvSpPr>
        <dsp:cNvPr id="0" name=""/>
        <dsp:cNvSpPr/>
      </dsp:nvSpPr>
      <dsp:spPr>
        <a:xfrm>
          <a:off x="1333500" y="4538067"/>
          <a:ext cx="5334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3BF90722-4139-48B6-837C-F19680DE5D10}" type="datetimeFigureOut">
              <a:rPr lang="it-IT" smtClean="0"/>
              <a:t>07/06/2023</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610600" y="6356350"/>
            <a:ext cx="2743200" cy="365125"/>
          </a:xfrm>
          <a:prstGeom prst="rect">
            <a:avLst/>
          </a:prstGeom>
        </p:spPr>
        <p:txBody>
          <a:bodyPr/>
          <a:lstStyle/>
          <a:p>
            <a:fld id="{11F7AED9-F983-4572-8D01-CD0C65BE86C7}" type="slidenum">
              <a:rPr lang="it-IT" smtClean="0"/>
              <a:t>‹N›</a:t>
            </a:fld>
            <a:endParaRPr lang="it-IT"/>
          </a:p>
        </p:txBody>
      </p:sp>
    </p:spTree>
    <p:extLst>
      <p:ext uri="{BB962C8B-B14F-4D97-AF65-F5344CB8AC3E}">
        <p14:creationId xmlns:p14="http://schemas.microsoft.com/office/powerpoint/2010/main" val="27723840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93290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7578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05133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Tree>
    <p:extLst>
      <p:ext uri="{BB962C8B-B14F-4D97-AF65-F5344CB8AC3E}">
        <p14:creationId xmlns:p14="http://schemas.microsoft.com/office/powerpoint/2010/main" val="213307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92867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38782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57426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39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Tree>
    <p:extLst>
      <p:ext uri="{BB962C8B-B14F-4D97-AF65-F5344CB8AC3E}">
        <p14:creationId xmlns:p14="http://schemas.microsoft.com/office/powerpoint/2010/main" val="14518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Tree>
    <p:extLst>
      <p:ext uri="{BB962C8B-B14F-4D97-AF65-F5344CB8AC3E}">
        <p14:creationId xmlns:p14="http://schemas.microsoft.com/office/powerpoint/2010/main" val="265426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850605"/>
            <a:ext cx="10515600" cy="840083"/>
          </a:xfrm>
          <a:prstGeom prst="rect">
            <a:avLst/>
          </a:prstGeom>
        </p:spPr>
        <p:txBody>
          <a:bodyPr vert="horz" lIns="91440" tIns="45720" rIns="91440" bIns="45720" rtlCol="0" anchor="ctr">
            <a:normAutofit/>
          </a:bodyPr>
          <a:lstStyle/>
          <a:p>
            <a:r>
              <a:rPr lang="it-IT" dirty="0" smtClean="0"/>
              <a:t>Klik om de titel te wijzigen</a:t>
            </a:r>
            <a:endParaRPr lang="it-IT" dirty="0"/>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Wijzigingen in de inhoud van het schema</a:t>
            </a:r>
          </a:p>
          <a:p>
            <a:pPr lvl="1"/>
            <a:r>
              <a:rPr lang="it-IT" smtClean="0"/>
              <a:t>Tweede niveau</a:t>
            </a:r>
          </a:p>
          <a:p>
            <a:pPr lvl="2"/>
            <a:r>
              <a:rPr lang="it-IT" smtClean="0"/>
              <a:t>Terzo livello</a:t>
            </a:r>
          </a:p>
          <a:p>
            <a:pPr lvl="3"/>
            <a:r>
              <a:rPr lang="it-IT" smtClean="0"/>
              <a:t>Quarto livello</a:t>
            </a:r>
          </a:p>
          <a:p>
            <a:pPr lvl="4"/>
            <a:r>
              <a:rPr lang="it-IT" smtClean="0"/>
              <a:t>Quinto livello</a:t>
            </a:r>
            <a:endParaRPr lang="it-IT"/>
          </a:p>
        </p:txBody>
      </p:sp>
      <p:pic>
        <p:nvPicPr>
          <p:cNvPr id="8" name="Immagin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535" y="303160"/>
            <a:ext cx="1205563" cy="366491"/>
          </a:xfrm>
          <a:prstGeom prst="rect">
            <a:avLst/>
          </a:prstGeom>
        </p:spPr>
      </p:pic>
      <p:pic>
        <p:nvPicPr>
          <p:cNvPr id="9" name="Immagin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5544" y="6185936"/>
            <a:ext cx="10675089" cy="555104"/>
          </a:xfrm>
          <a:prstGeom prst="rect">
            <a:avLst/>
          </a:prstGeom>
        </p:spPr>
      </p:pic>
      <p:pic>
        <p:nvPicPr>
          <p:cNvPr id="4" name="Immagin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9488" y="302031"/>
            <a:ext cx="1648047" cy="368751"/>
          </a:xfrm>
          <a:prstGeom prst="rect">
            <a:avLst/>
          </a:prstGeom>
        </p:spPr>
      </p:pic>
      <p:sp>
        <p:nvSpPr>
          <p:cNvPr id="11" name="Segnaposto numero diapositiva 5"/>
          <p:cNvSpPr txBox="1">
            <a:spLocks/>
          </p:cNvSpPr>
          <p:nvPr userDrawn="1"/>
        </p:nvSpPr>
        <p:spPr>
          <a:xfrm>
            <a:off x="10972800" y="6018028"/>
            <a:ext cx="487326" cy="310042"/>
          </a:xfrm>
          <a:prstGeom prst="rect">
            <a:avLst/>
          </a:prstGeom>
        </p:spPr>
        <p:txBody>
          <a:bodyPr/>
          <a:lstStyle>
            <a:defPPr>
              <a:defRPr lang="it-IT"/>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7AED9-F983-4572-8D01-CD0C65BE86C7}" type="slidenum">
              <a:rPr lang="it-IT" smtClean="0"/>
              <a:t>‹N›</a:t>
            </a:fld>
            <a:endParaRPr lang="it-IT" dirty="0"/>
          </a:p>
        </p:txBody>
      </p:sp>
    </p:spTree>
    <p:extLst>
      <p:ext uri="{BB962C8B-B14F-4D97-AF65-F5344CB8AC3E}">
        <p14:creationId xmlns:p14="http://schemas.microsoft.com/office/powerpoint/2010/main" val="3401483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accent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458" y="2063571"/>
            <a:ext cx="8983084" cy="2730858"/>
          </a:xfrm>
          <a:prstGeom prst="rect">
            <a:avLst/>
          </a:prstGeom>
        </p:spPr>
      </p:pic>
    </p:spTree>
    <p:extLst>
      <p:ext uri="{BB962C8B-B14F-4D97-AF65-F5344CB8AC3E}">
        <p14:creationId xmlns:p14="http://schemas.microsoft.com/office/powerpoint/2010/main" val="645972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401" y="662092"/>
            <a:ext cx="3843299" cy="5434425"/>
          </a:xfrm>
          <a:prstGeom prst="rect">
            <a:avLst/>
          </a:prstGeom>
        </p:spPr>
      </p:pic>
      <p:sp>
        <p:nvSpPr>
          <p:cNvPr id="3" name="Segnaposto contenuto 2"/>
          <p:cNvSpPr>
            <a:spLocks noGrp="1"/>
          </p:cNvSpPr>
          <p:nvPr>
            <p:ph idx="1"/>
          </p:nvPr>
        </p:nvSpPr>
        <p:spPr>
          <a:xfrm>
            <a:off x="876299" y="2264880"/>
            <a:ext cx="7689575" cy="2592870"/>
          </a:xfrm>
        </p:spPr>
        <p:txBody>
          <a:bodyPr>
            <a:normAutofit lnSpcReduction="10000"/>
          </a:bodyPr>
          <a:lstStyle/>
          <a:p>
            <a:pPr marL="0" indent="0">
              <a:buNone/>
            </a:pPr>
            <a:r>
              <a:rPr lang="en-US" dirty="0"/>
              <a:t>De evolutie van de Italiaanse gastronomie kan daarom niet voorbijgaan aan de besmettingen die haar in elke historische periode hebben verrijkt en ontwikkeld. We moeten echter niet vergeten dat zelfs aan het begin van de jaren 60 de Italiaanse keuken al de kenmerken had van de keuken van arme landen. </a:t>
            </a:r>
            <a:endParaRPr lang="it-IT" dirty="0"/>
          </a:p>
        </p:txBody>
      </p:sp>
    </p:spTree>
    <p:extLst>
      <p:ext uri="{BB962C8B-B14F-4D97-AF65-F5344CB8AC3E}">
        <p14:creationId xmlns:p14="http://schemas.microsoft.com/office/powerpoint/2010/main" val="3035227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326" y="1043612"/>
            <a:ext cx="4298101" cy="3657600"/>
          </a:xfrm>
          <a:prstGeom prst="rect">
            <a:avLst/>
          </a:prstGeom>
        </p:spPr>
      </p:pic>
      <p:sp>
        <p:nvSpPr>
          <p:cNvPr id="3" name="Segnaposto contenuto 2"/>
          <p:cNvSpPr>
            <a:spLocks noGrp="1"/>
          </p:cNvSpPr>
          <p:nvPr>
            <p:ph idx="1"/>
          </p:nvPr>
        </p:nvSpPr>
        <p:spPr>
          <a:xfrm>
            <a:off x="874643" y="2002577"/>
            <a:ext cx="7689575" cy="3176695"/>
          </a:xfrm>
        </p:spPr>
        <p:txBody>
          <a:bodyPr>
            <a:normAutofit fontScale="92500" lnSpcReduction="10000"/>
          </a:bodyPr>
          <a:lstStyle/>
          <a:p>
            <a:pPr marL="0" indent="0">
              <a:buNone/>
            </a:pPr>
            <a:r>
              <a:rPr lang="en-US" dirty="0" smtClean="0"/>
              <a:t>Mensen </a:t>
            </a:r>
            <a:r>
              <a:rPr lang="en-US" dirty="0"/>
              <a:t>zaten aan tafel om zichzelf te verzadigen in plaats van te genieten van het goede en verfijnde eten. De eerste gang - vaak de enige gang - was een bereiding op basis van koolhydraten, dus energiek, goedkoop en geschikt om de honger te stillen. </a:t>
            </a:r>
            <a:endParaRPr lang="en-US" dirty="0" smtClean="0"/>
          </a:p>
          <a:p>
            <a:pPr marL="0" indent="0">
              <a:buNone/>
            </a:pPr>
            <a:r>
              <a:rPr lang="en-US" dirty="0"/>
              <a:t>In </a:t>
            </a:r>
            <a:r>
              <a:rPr lang="en-US" dirty="0" err="1"/>
              <a:t>buurland </a:t>
            </a:r>
            <a:r>
              <a:rPr lang="en-US" dirty="0"/>
              <a:t>Frankrijk daarentegen dienden koolhydraten als garnering van eiwitgerechten, voornamelijk vlees of vis, dus duurder en waardevoller voedsel.</a:t>
            </a:r>
            <a:endParaRPr lang="it-IT" dirty="0"/>
          </a:p>
        </p:txBody>
      </p:sp>
    </p:spTree>
    <p:extLst>
      <p:ext uri="{BB962C8B-B14F-4D97-AF65-F5344CB8AC3E}">
        <p14:creationId xmlns:p14="http://schemas.microsoft.com/office/powerpoint/2010/main" val="3847442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7750" y="1778000"/>
            <a:ext cx="7267575" cy="3651250"/>
          </a:xfrm>
        </p:spPr>
        <p:txBody>
          <a:bodyPr>
            <a:normAutofit lnSpcReduction="10000"/>
          </a:bodyPr>
          <a:lstStyle/>
          <a:p>
            <a:pPr marL="0" indent="0">
              <a:buNone/>
            </a:pPr>
            <a:r>
              <a:rPr lang="en-US" dirty="0"/>
              <a:t>Toen de economische boom het land bereikte, nam de </a:t>
            </a:r>
            <a:r>
              <a:rPr lang="en-US" b="1" dirty="0"/>
              <a:t>hoeveelheid </a:t>
            </a:r>
            <a:r>
              <a:rPr lang="en-US" dirty="0"/>
              <a:t>voedsel op de Italiaanse tafel toe in plaats van </a:t>
            </a:r>
            <a:r>
              <a:rPr lang="en-US" dirty="0" smtClean="0"/>
              <a:t>de </a:t>
            </a:r>
            <a:r>
              <a:rPr lang="en-US" b="1" dirty="0"/>
              <a:t>kwaliteit</a:t>
            </a:r>
            <a:r>
              <a:rPr lang="en-US" dirty="0"/>
              <a:t>. </a:t>
            </a:r>
            <a:endParaRPr lang="en-US" dirty="0" smtClean="0"/>
          </a:p>
          <a:p>
            <a:pPr marL="0" indent="0">
              <a:buNone/>
            </a:pPr>
            <a:r>
              <a:rPr lang="en-US" dirty="0" smtClean="0"/>
              <a:t>In </a:t>
            </a:r>
            <a:r>
              <a:rPr lang="en-US" dirty="0"/>
              <a:t>die jaren van economische welvaart, thuis of in een restaurant, werd een gerecht vooral gewaardeerd om zijn royale portiegrootte: de smaakpapillen, nog niet zo verfijnd als tegenwoordig, waren veel minder veeleisend op het gebied van kwaliteit. </a:t>
            </a:r>
            <a:endParaRPr lang="it-IT"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075" y="9524"/>
            <a:ext cx="4733925" cy="4733925"/>
          </a:xfrm>
          <a:prstGeom prst="rect">
            <a:avLst/>
          </a:prstGeom>
        </p:spPr>
      </p:pic>
    </p:spTree>
    <p:extLst>
      <p:ext uri="{BB962C8B-B14F-4D97-AF65-F5344CB8AC3E}">
        <p14:creationId xmlns:p14="http://schemas.microsoft.com/office/powerpoint/2010/main" val="1169695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5350" y="1576386"/>
            <a:ext cx="4933950" cy="3986213"/>
          </a:xfrm>
        </p:spPr>
        <p:txBody>
          <a:bodyPr>
            <a:normAutofit lnSpcReduction="10000"/>
          </a:bodyPr>
          <a:lstStyle/>
          <a:p>
            <a:pPr marL="0" indent="0">
              <a:buNone/>
            </a:pPr>
            <a:r>
              <a:rPr lang="en-US" dirty="0" smtClean="0"/>
              <a:t>In </a:t>
            </a:r>
            <a:r>
              <a:rPr lang="en-US" dirty="0"/>
              <a:t>datzelfde decennium ontplofte er een revolutie die een radicale verandering inluidde in de Italiaanse keuken, en er was geen weg meer terug. De aanzet werd gegeven door </a:t>
            </a:r>
            <a:r>
              <a:rPr lang="en-US" b="1" dirty="0" err="1"/>
              <a:t>Gualtiero Marchesi</a:t>
            </a:r>
            <a:r>
              <a:rPr lang="en-US" dirty="0"/>
              <a:t>, een chef met culinaire technieken en internationale ervaring. </a:t>
            </a:r>
            <a:r>
              <a:rPr lang="en-US" dirty="0" err="1"/>
              <a:t>Marchesi </a:t>
            </a:r>
            <a:r>
              <a:rPr lang="en-US" dirty="0"/>
              <a:t>herformuleerde de Italiaanse keuken.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6771" y="1290637"/>
            <a:ext cx="4508683" cy="4276725"/>
          </a:xfrm>
          <a:prstGeom prst="rect">
            <a:avLst/>
          </a:prstGeom>
        </p:spPr>
      </p:pic>
    </p:spTree>
    <p:extLst>
      <p:ext uri="{BB962C8B-B14F-4D97-AF65-F5344CB8AC3E}">
        <p14:creationId xmlns:p14="http://schemas.microsoft.com/office/powerpoint/2010/main" val="384040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MARCHESI HERFORMULEERDE ITALIAANSE KEUKEN</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2194307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30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59002" y="493417"/>
            <a:ext cx="3673995" cy="840083"/>
          </a:xfrm>
        </p:spPr>
        <p:txBody>
          <a:bodyPr>
            <a:normAutofit fontScale="90000"/>
          </a:bodyPr>
          <a:lstStyle/>
          <a:p>
            <a:pPr algn="ctr"/>
            <a:r>
              <a:rPr lang="it-IT" dirty="0" smtClean="0"/>
              <a:t>HOOFDGERECHTEN </a:t>
            </a:r>
            <a:endParaRPr lang="it-IT" dirty="0"/>
          </a:p>
        </p:txBody>
      </p:sp>
      <p:graphicFrame>
        <p:nvGraphicFramePr>
          <p:cNvPr id="10" name="Diagramma 9"/>
          <p:cNvGraphicFramePr/>
          <p:nvPr>
            <p:extLst>
              <p:ext uri="{D42A27DB-BD31-4B8C-83A1-F6EECF244321}">
                <p14:modId xmlns:p14="http://schemas.microsoft.com/office/powerpoint/2010/main" val="2281939945"/>
              </p:ext>
            </p:extLst>
          </p:nvPr>
        </p:nvGraphicFramePr>
        <p:xfrm>
          <a:off x="2762250" y="1333500"/>
          <a:ext cx="666750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2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067800" y="771525"/>
            <a:ext cx="2362200" cy="646331"/>
          </a:xfrm>
          <a:prstGeom prst="rect">
            <a:avLst/>
          </a:prstGeom>
          <a:noFill/>
        </p:spPr>
        <p:txBody>
          <a:bodyPr wrap="square" rtlCol="0">
            <a:spAutoFit/>
          </a:bodyPr>
          <a:lstStyle/>
          <a:p>
            <a:r>
              <a:rPr lang="it-IT" sz="3600" b="1" dirty="0" smtClean="0">
                <a:solidFill>
                  <a:schemeClr val="tx2"/>
                </a:solidFill>
              </a:rPr>
              <a:t>BREAKFAST</a:t>
            </a:r>
            <a:endParaRPr lang="it-IT" sz="3600" b="1" dirty="0">
              <a:solidFill>
                <a:schemeClr val="tx2"/>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424" y="911662"/>
            <a:ext cx="3524251" cy="5148974"/>
          </a:xfrm>
          <a:prstGeom prst="rect">
            <a:avLst/>
          </a:prstGeom>
        </p:spPr>
      </p:pic>
      <p:sp>
        <p:nvSpPr>
          <p:cNvPr id="4" name="CasellaDiTesto 3"/>
          <p:cNvSpPr txBox="1"/>
          <p:nvPr/>
        </p:nvSpPr>
        <p:spPr>
          <a:xfrm>
            <a:off x="6619873" y="1704975"/>
            <a:ext cx="4810125"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Het populairste ontbijt in Italië is zoet, thuis of aan de bar gegeten. </a:t>
            </a:r>
            <a:endParaRPr lang="it-IT" sz="2800" dirty="0"/>
          </a:p>
        </p:txBody>
      </p:sp>
      <p:sp>
        <p:nvSpPr>
          <p:cNvPr id="5" name="CasellaDiTesto 4"/>
          <p:cNvSpPr txBox="1"/>
          <p:nvPr/>
        </p:nvSpPr>
        <p:spPr>
          <a:xfrm>
            <a:off x="6619872" y="4004152"/>
            <a:ext cx="4810125" cy="954107"/>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smtClean="0"/>
              <a:t>Cappuccino is een </a:t>
            </a:r>
            <a:r>
              <a:rPr lang="en-US" sz="2800" dirty="0"/>
              <a:t>klassieke Italiaanse ontbijtdrank</a:t>
            </a:r>
            <a:endParaRPr lang="it-IT" sz="2800" dirty="0"/>
          </a:p>
        </p:txBody>
      </p:sp>
    </p:spTree>
    <p:extLst>
      <p:ext uri="{BB962C8B-B14F-4D97-AF65-F5344CB8AC3E}">
        <p14:creationId xmlns:p14="http://schemas.microsoft.com/office/powerpoint/2010/main" val="154047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929812" y="876300"/>
            <a:ext cx="1609725" cy="646331"/>
          </a:xfrm>
          <a:prstGeom prst="rect">
            <a:avLst/>
          </a:prstGeom>
          <a:noFill/>
        </p:spPr>
        <p:txBody>
          <a:bodyPr wrap="square" rtlCol="0">
            <a:spAutoFit/>
          </a:bodyPr>
          <a:lstStyle/>
          <a:p>
            <a:r>
              <a:rPr lang="it-IT" sz="3600" b="1" dirty="0" smtClean="0">
                <a:solidFill>
                  <a:schemeClr val="tx2"/>
                </a:solidFill>
              </a:rPr>
              <a:t>LUNCH</a:t>
            </a:r>
            <a:endParaRPr lang="it-IT" sz="3600" b="1" dirty="0">
              <a:solidFill>
                <a:schemeClr val="tx2"/>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752" y="876300"/>
            <a:ext cx="5047098" cy="5029200"/>
          </a:xfrm>
          <a:prstGeom prst="rect">
            <a:avLst/>
          </a:prstGeom>
        </p:spPr>
      </p:pic>
      <p:sp>
        <p:nvSpPr>
          <p:cNvPr id="5" name="CasellaDiTesto 4"/>
          <p:cNvSpPr txBox="1"/>
          <p:nvPr/>
        </p:nvSpPr>
        <p:spPr>
          <a:xfrm>
            <a:off x="6619873" y="1704975"/>
            <a:ext cx="4810125"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smtClean="0"/>
              <a:t>In </a:t>
            </a:r>
            <a:r>
              <a:rPr lang="en-US" sz="2800" dirty="0"/>
              <a:t>de Italiaanse cultuur wordt de lunch vaak beschouwd als de belangrijkste maaltijd van de </a:t>
            </a:r>
            <a:r>
              <a:rPr lang="en-US" sz="2800" dirty="0" smtClean="0"/>
              <a:t>dag. </a:t>
            </a:r>
            <a:endParaRPr lang="it-IT" sz="2800" dirty="0"/>
          </a:p>
        </p:txBody>
      </p:sp>
      <p:sp>
        <p:nvSpPr>
          <p:cNvPr id="6" name="CasellaDiTesto 5"/>
          <p:cNvSpPr txBox="1"/>
          <p:nvPr/>
        </p:nvSpPr>
        <p:spPr>
          <a:xfrm>
            <a:off x="6619873" y="3848100"/>
            <a:ext cx="4810125"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Spaghetti </a:t>
            </a:r>
            <a:r>
              <a:rPr lang="en-US" sz="2800" dirty="0" err="1" smtClean="0"/>
              <a:t>all'arrabbiata </a:t>
            </a:r>
            <a:r>
              <a:rPr lang="en-US" sz="2800" dirty="0" smtClean="0"/>
              <a:t>is een </a:t>
            </a:r>
            <a:r>
              <a:rPr lang="en-US" sz="2800" dirty="0"/>
              <a:t>klassiek voorbeeld van een pastagerecht in een Italiaanse </a:t>
            </a:r>
            <a:r>
              <a:rPr lang="en-US" sz="2800" dirty="0" smtClean="0"/>
              <a:t>lunch.</a:t>
            </a:r>
            <a:endParaRPr lang="it-IT" sz="2800" dirty="0"/>
          </a:p>
        </p:txBody>
      </p:sp>
    </p:spTree>
    <p:extLst>
      <p:ext uri="{BB962C8B-B14F-4D97-AF65-F5344CB8AC3E}">
        <p14:creationId xmlns:p14="http://schemas.microsoft.com/office/powerpoint/2010/main" val="28196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53600" y="838200"/>
            <a:ext cx="1743075" cy="646331"/>
          </a:xfrm>
          <a:prstGeom prst="rect">
            <a:avLst/>
          </a:prstGeom>
          <a:noFill/>
        </p:spPr>
        <p:txBody>
          <a:bodyPr wrap="square" rtlCol="0">
            <a:spAutoFit/>
          </a:bodyPr>
          <a:lstStyle/>
          <a:p>
            <a:r>
              <a:rPr lang="it-IT" sz="3600" b="1" dirty="0" smtClean="0">
                <a:solidFill>
                  <a:schemeClr val="tx2"/>
                </a:solidFill>
              </a:rPr>
              <a:t>DINNER</a:t>
            </a:r>
            <a:endParaRPr lang="it-IT" sz="3600" b="1" dirty="0">
              <a:solidFill>
                <a:schemeClr val="tx2"/>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05" y="1693288"/>
            <a:ext cx="5162550" cy="4704877"/>
          </a:xfrm>
          <a:prstGeom prst="rect">
            <a:avLst/>
          </a:prstGeom>
        </p:spPr>
      </p:pic>
      <p:sp>
        <p:nvSpPr>
          <p:cNvPr id="4" name="CasellaDiTesto 3"/>
          <p:cNvSpPr txBox="1"/>
          <p:nvPr/>
        </p:nvSpPr>
        <p:spPr>
          <a:xfrm>
            <a:off x="6686549" y="1693288"/>
            <a:ext cx="4810125" cy="954107"/>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Samen met de lunch is het de andere hoofdmaaltijd van de dag.</a:t>
            </a:r>
            <a:endParaRPr lang="it-IT" sz="2800" dirty="0"/>
          </a:p>
        </p:txBody>
      </p:sp>
      <p:sp>
        <p:nvSpPr>
          <p:cNvPr id="5" name="CasellaDiTesto 4"/>
          <p:cNvSpPr txBox="1"/>
          <p:nvPr/>
        </p:nvSpPr>
        <p:spPr>
          <a:xfrm>
            <a:off x="6686549" y="3808682"/>
            <a:ext cx="4810125"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Gestoofde zoute kabeljauw met </a:t>
            </a:r>
            <a:r>
              <a:rPr lang="en-US" sz="2800" dirty="0" err="1"/>
              <a:t>cruschi </a:t>
            </a:r>
            <a:r>
              <a:rPr lang="en-US" sz="2800" dirty="0"/>
              <a:t>pepers, een voorbeeld van een tweede </a:t>
            </a:r>
            <a:r>
              <a:rPr lang="en-US" sz="2800" dirty="0" smtClean="0"/>
              <a:t>gang. </a:t>
            </a:r>
            <a:endParaRPr lang="it-IT" sz="2800" dirty="0"/>
          </a:p>
        </p:txBody>
      </p:sp>
    </p:spTree>
    <p:extLst>
      <p:ext uri="{BB962C8B-B14F-4D97-AF65-F5344CB8AC3E}">
        <p14:creationId xmlns:p14="http://schemas.microsoft.com/office/powerpoint/2010/main" val="19979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49" y="1438275"/>
            <a:ext cx="2505075" cy="2550076"/>
          </a:xfrm>
          <a:prstGeom prst="rect">
            <a:avLst/>
          </a:prstGeom>
        </p:spPr>
      </p:pic>
      <p:sp>
        <p:nvSpPr>
          <p:cNvPr id="2" name="CasellaDiTesto 1"/>
          <p:cNvSpPr txBox="1"/>
          <p:nvPr/>
        </p:nvSpPr>
        <p:spPr>
          <a:xfrm>
            <a:off x="1834282" y="970438"/>
            <a:ext cx="9046153" cy="646331"/>
          </a:xfrm>
          <a:prstGeom prst="rect">
            <a:avLst/>
          </a:prstGeom>
          <a:noFill/>
        </p:spPr>
        <p:txBody>
          <a:bodyPr wrap="square" rtlCol="0">
            <a:spAutoFit/>
          </a:bodyPr>
          <a:lstStyle/>
          <a:p>
            <a:r>
              <a:rPr lang="it-IT" sz="3600" b="1" dirty="0" smtClean="0">
                <a:solidFill>
                  <a:schemeClr val="tx2"/>
                </a:solidFill>
              </a:rPr>
              <a:t>MIDDEN DE MAAND EN MIDDEN DE NACHT SNAK</a:t>
            </a:r>
            <a:endParaRPr lang="it-IT" sz="3600" b="1" dirty="0">
              <a:solidFill>
                <a:schemeClr val="tx2"/>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9" y="2290444"/>
            <a:ext cx="2903105" cy="3057525"/>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0255" y="1762124"/>
            <a:ext cx="3240063" cy="4322002"/>
          </a:xfrm>
          <a:prstGeom prst="rect">
            <a:avLst/>
          </a:prstGeom>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8160">
            <a:off x="7570070" y="4479979"/>
            <a:ext cx="942274" cy="942274"/>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8160">
            <a:off x="10063448" y="4154722"/>
            <a:ext cx="942274" cy="94227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335126">
            <a:off x="7484345" y="3217728"/>
            <a:ext cx="942274" cy="942274"/>
          </a:xfrm>
          <a:prstGeom prst="rect">
            <a:avLst/>
          </a:prstGeom>
        </p:spPr>
      </p:pic>
    </p:spTree>
    <p:extLst>
      <p:ext uri="{BB962C8B-B14F-4D97-AF65-F5344CB8AC3E}">
        <p14:creationId xmlns:p14="http://schemas.microsoft.com/office/powerpoint/2010/main" val="205958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p:cNvPicPr>
            <a:picLocks noChangeAspect="1"/>
          </p:cNvPicPr>
          <p:nvPr/>
        </p:nvPicPr>
        <p:blipFill>
          <a:blip r:embed="rId2">
            <a:extLst>
              <a:ext uri="{BEBA8EAE-BF5A-486C-A8C5-ECC9F3942E4B}">
                <a14:imgProps xmlns:a14="http://schemas.microsoft.com/office/drawing/2010/main">
                  <a14:imgLayer r:embed="rId3">
                    <a14:imgEffect>
                      <a14:saturation sat="96000"/>
                    </a14:imgEffect>
                  </a14:imgLayer>
                </a14:imgProps>
              </a:ext>
              <a:ext uri="{28A0092B-C50C-407E-A947-70E740481C1C}">
                <a14:useLocalDpi xmlns:a14="http://schemas.microsoft.com/office/drawing/2010/main" val="0"/>
              </a:ext>
            </a:extLst>
          </a:blip>
          <a:stretch>
            <a:fillRect/>
          </a:stretch>
        </p:blipFill>
        <p:spPr>
          <a:xfrm>
            <a:off x="7712764" y="0"/>
            <a:ext cx="4479236" cy="6321288"/>
          </a:xfrm>
          <a:prstGeom prst="rect">
            <a:avLst/>
          </a:prstGeom>
        </p:spPr>
      </p:pic>
      <p:sp>
        <p:nvSpPr>
          <p:cNvPr id="4" name="Titolo 3"/>
          <p:cNvSpPr>
            <a:spLocks noGrp="1"/>
          </p:cNvSpPr>
          <p:nvPr>
            <p:ph type="title"/>
          </p:nvPr>
        </p:nvSpPr>
        <p:spPr>
          <a:xfrm>
            <a:off x="237836" y="841217"/>
            <a:ext cx="10515600" cy="840083"/>
          </a:xfrm>
        </p:spPr>
        <p:txBody>
          <a:bodyPr/>
          <a:lstStyle/>
          <a:p>
            <a:pPr algn="ctr"/>
            <a:r>
              <a:rPr lang="it-IT" dirty="0" smtClean="0"/>
              <a:t>ITALIAANSE GASTRONOMIE</a:t>
            </a:r>
            <a:endParaRPr lang="it-IT" dirty="0"/>
          </a:p>
        </p:txBody>
      </p:sp>
      <p:sp>
        <p:nvSpPr>
          <p:cNvPr id="7" name="Segnaposto contenuto 6"/>
          <p:cNvSpPr>
            <a:spLocks noGrp="1"/>
          </p:cNvSpPr>
          <p:nvPr>
            <p:ph idx="1"/>
          </p:nvPr>
        </p:nvSpPr>
        <p:spPr>
          <a:xfrm>
            <a:off x="136236" y="1825625"/>
            <a:ext cx="10515600" cy="4351338"/>
          </a:xfrm>
        </p:spPr>
        <p:txBody>
          <a:bodyPr>
            <a:normAutofit fontScale="85000" lnSpcReduction="20000"/>
          </a:bodyPr>
          <a:lstStyle/>
          <a:p>
            <a:pPr marL="0" indent="0" algn="ctr">
              <a:buNone/>
            </a:pPr>
            <a:r>
              <a:rPr lang="it-IT" sz="3100" b="1" dirty="0"/>
              <a:t>ERFGOE</a:t>
            </a:r>
            <a:r>
              <a:rPr lang="it-IT" sz="3000" b="1" dirty="0" smtClean="0"/>
              <a:t>D </a:t>
            </a:r>
          </a:p>
          <a:p>
            <a:pPr marL="0" indent="0" algn="ctr">
              <a:buNone/>
            </a:pPr>
            <a:r>
              <a:rPr lang="it-IT" dirty="0" smtClean="0"/>
              <a:t>(van </a:t>
            </a:r>
            <a:r>
              <a:rPr lang="it-IT" dirty="0" err="1" smtClean="0"/>
              <a:t>verbeelding</a:t>
            </a:r>
            <a:r>
              <a:rPr lang="it-IT" dirty="0" smtClean="0"/>
              <a:t>, </a:t>
            </a:r>
            <a:r>
              <a:rPr lang="it-IT" dirty="0" err="1" smtClean="0"/>
              <a:t>vindingrijkheid</a:t>
            </a:r>
            <a:r>
              <a:rPr lang="it-IT" dirty="0" smtClean="0"/>
              <a:t>, </a:t>
            </a:r>
            <a:r>
              <a:rPr lang="it-IT" dirty="0" err="1" smtClean="0"/>
              <a:t>gevoeligheid</a:t>
            </a:r>
            <a:r>
              <a:rPr lang="it-IT" dirty="0" smtClean="0"/>
              <a:t>, kunst, </a:t>
            </a:r>
            <a:r>
              <a:rPr lang="it-IT" dirty="0" err="1" smtClean="0"/>
              <a:t>vakmanschap</a:t>
            </a:r>
            <a:r>
              <a:rPr lang="it-IT" dirty="0" smtClean="0"/>
              <a:t>, wetenschap)</a:t>
            </a:r>
          </a:p>
          <a:p>
            <a:pPr marL="0" indent="0" algn="ctr">
              <a:buNone/>
            </a:pPr>
            <a:endParaRPr lang="it-IT" dirty="0" smtClean="0"/>
          </a:p>
          <a:p>
            <a:pPr marL="0" indent="0" algn="ctr">
              <a:buNone/>
            </a:pPr>
            <a:r>
              <a:rPr lang="it-IT" dirty="0" err="1" smtClean="0"/>
              <a:t>aangesloten </a:t>
            </a:r>
            <a:r>
              <a:rPr lang="it-IT" dirty="0" smtClean="0"/>
              <a:t>op de </a:t>
            </a:r>
          </a:p>
          <a:p>
            <a:pPr marL="0" indent="0" algn="ctr">
              <a:buNone/>
            </a:pPr>
            <a:endParaRPr lang="it-IT" b="1" dirty="0" smtClean="0">
              <a:solidFill>
                <a:schemeClr val="tx1">
                  <a:lumMod val="50000"/>
                </a:schemeClr>
              </a:solidFill>
            </a:endParaRPr>
          </a:p>
          <a:p>
            <a:pPr marL="0" indent="0" algn="ctr">
              <a:buNone/>
            </a:pPr>
            <a:r>
              <a:rPr lang="it-IT" sz="3100" b="1" dirty="0"/>
              <a:t>TERRITORIE</a:t>
            </a:r>
          </a:p>
          <a:p>
            <a:pPr marL="0" indent="0" algn="ctr">
              <a:buNone/>
            </a:pPr>
            <a:endParaRPr lang="it-IT" b="1" dirty="0" smtClean="0">
              <a:solidFill>
                <a:schemeClr val="tx1">
                  <a:lumMod val="50000"/>
                </a:schemeClr>
              </a:solidFill>
            </a:endParaRPr>
          </a:p>
          <a:p>
            <a:pPr marL="0" indent="0" algn="ctr">
              <a:buNone/>
            </a:pPr>
            <a:r>
              <a:rPr lang="it-IT" dirty="0"/>
              <a:t> GEMEENTELIJK EN LANDELIJK </a:t>
            </a:r>
          </a:p>
          <a:p>
            <a:pPr marL="0" indent="0" algn="ctr">
              <a:buNone/>
            </a:pPr>
            <a:r>
              <a:rPr lang="it-IT" dirty="0"/>
              <a:t>VERSCHILLENDE KLIMAATOMSTANDIGHEDEN </a:t>
            </a:r>
          </a:p>
          <a:p>
            <a:pPr marL="0" indent="0" algn="ctr">
              <a:buNone/>
            </a:pPr>
            <a:r>
              <a:rPr lang="it-IT" dirty="0"/>
              <a:t>VERSCHILLENDE LANDBOUWPRAKTIJKEN </a:t>
            </a:r>
          </a:p>
          <a:p>
            <a:pPr marL="0" indent="0" algn="ctr">
              <a:buNone/>
            </a:pPr>
            <a:r>
              <a:rPr lang="it-IT" dirty="0"/>
              <a:t>VERSCHILLEND HYSTORISCH EN CULTUREEL ERFGOED </a:t>
            </a:r>
          </a:p>
          <a:p>
            <a:endParaRPr lang="it-IT" sz="2000" dirty="0"/>
          </a:p>
          <a:p>
            <a:endParaRPr lang="it-IT" sz="2000" dirty="0" smtClean="0"/>
          </a:p>
          <a:p>
            <a:pPr marL="0" indent="0">
              <a:buNone/>
            </a:pPr>
            <a:endParaRPr lang="it-IT" sz="2000" dirty="0"/>
          </a:p>
          <a:p>
            <a:endParaRPr lang="it-IT" sz="2000" dirty="0" smtClean="0"/>
          </a:p>
          <a:p>
            <a:pPr marL="0" indent="0">
              <a:buNone/>
            </a:pPr>
            <a:endParaRPr lang="it-IT" sz="2000" dirty="0"/>
          </a:p>
        </p:txBody>
      </p:sp>
    </p:spTree>
    <p:extLst>
      <p:ext uri="{BB962C8B-B14F-4D97-AF65-F5344CB8AC3E}">
        <p14:creationId xmlns:p14="http://schemas.microsoft.com/office/powerpoint/2010/main" val="1348875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523" y="1979578"/>
            <a:ext cx="3500387" cy="3674165"/>
          </a:xfrm>
          <a:prstGeom prst="rect">
            <a:avLst/>
          </a:prstGeom>
        </p:spPr>
      </p:pic>
      <p:sp>
        <p:nvSpPr>
          <p:cNvPr id="4" name="Titolo 3"/>
          <p:cNvSpPr>
            <a:spLocks noGrp="1"/>
          </p:cNvSpPr>
          <p:nvPr>
            <p:ph type="title"/>
          </p:nvPr>
        </p:nvSpPr>
        <p:spPr/>
        <p:txBody>
          <a:bodyPr/>
          <a:lstStyle/>
          <a:p>
            <a:pPr algn="ctr"/>
            <a:r>
              <a:rPr lang="it-IT" dirty="0" smtClean="0"/>
              <a:t>PRODUCTIE</a:t>
            </a:r>
            <a:endParaRPr lang="it-IT" dirty="0"/>
          </a:p>
        </p:txBody>
      </p:sp>
      <p:sp>
        <p:nvSpPr>
          <p:cNvPr id="5" name="Segnaposto contenuto 4"/>
          <p:cNvSpPr>
            <a:spLocks noGrp="1"/>
          </p:cNvSpPr>
          <p:nvPr>
            <p:ph idx="1"/>
          </p:nvPr>
        </p:nvSpPr>
        <p:spPr>
          <a:xfrm>
            <a:off x="838200" y="1881043"/>
            <a:ext cx="10515600" cy="4351338"/>
          </a:xfrm>
        </p:spPr>
        <p:txBody>
          <a:bodyPr>
            <a:normAutofit/>
          </a:bodyPr>
          <a:lstStyle/>
          <a:p>
            <a:pPr marL="0" indent="0">
              <a:buNone/>
            </a:pPr>
            <a:r>
              <a:rPr lang="it-IT" sz="3200" dirty="0" err="1"/>
              <a:t>Italiaanse voedsel- </a:t>
            </a:r>
            <a:r>
              <a:rPr lang="it-IT" sz="3200" dirty="0"/>
              <a:t>en </a:t>
            </a:r>
            <a:r>
              <a:rPr lang="it-IT" sz="3200" dirty="0" err="1"/>
              <a:t>wijnproducten zijn afhankelijk </a:t>
            </a:r>
            <a:r>
              <a:rPr lang="it-IT" sz="3200" dirty="0"/>
              <a:t>van</a:t>
            </a:r>
            <a:r>
              <a:rPr lang="it-IT" sz="3200" dirty="0" smtClean="0"/>
              <a:t>:</a:t>
            </a:r>
            <a:endParaRPr lang="it-IT" sz="3200" dirty="0"/>
          </a:p>
          <a:p>
            <a:pPr marL="0" indent="0">
              <a:buNone/>
            </a:pPr>
            <a:endParaRPr lang="it-IT" sz="3200" dirty="0"/>
          </a:p>
          <a:p>
            <a:r>
              <a:rPr lang="it-IT" sz="3200" dirty="0" err="1"/>
              <a:t>Verschillende regionale tradities </a:t>
            </a:r>
            <a:r>
              <a:rPr lang="it-IT" sz="3200" dirty="0"/>
              <a:t>op </a:t>
            </a:r>
            <a:r>
              <a:rPr lang="it-IT" sz="3200" dirty="0" err="1"/>
              <a:t>voedselsysteem</a:t>
            </a:r>
            <a:endParaRPr lang="it-IT" sz="3200" dirty="0"/>
          </a:p>
          <a:p>
            <a:pPr marL="0" indent="0">
              <a:buNone/>
            </a:pPr>
            <a:endParaRPr lang="it-IT" sz="3200" dirty="0"/>
          </a:p>
          <a:p>
            <a:r>
              <a:rPr lang="it-IT" sz="3200" dirty="0" err="1"/>
              <a:t>Gedifferentieerde </a:t>
            </a:r>
            <a:r>
              <a:rPr lang="it-IT" sz="3200" dirty="0"/>
              <a:t>productie </a:t>
            </a:r>
            <a:r>
              <a:rPr lang="it-IT" sz="3200" dirty="0" err="1"/>
              <a:t>gecombineerd </a:t>
            </a:r>
            <a:r>
              <a:rPr lang="it-IT" sz="3200" dirty="0"/>
              <a:t>met </a:t>
            </a:r>
            <a:r>
              <a:rPr lang="it-IT" sz="3200" dirty="0" err="1"/>
              <a:t>lokale producten</a:t>
            </a:r>
            <a:endParaRPr lang="it-IT" sz="3200" dirty="0"/>
          </a:p>
          <a:p>
            <a:endParaRPr lang="it-IT" sz="3200" dirty="0"/>
          </a:p>
          <a:p>
            <a:endParaRPr lang="it-IT" sz="2000" dirty="0" smtClean="0"/>
          </a:p>
          <a:p>
            <a:endParaRPr lang="it-IT" sz="2000" dirty="0"/>
          </a:p>
          <a:p>
            <a:endParaRPr lang="it-IT" sz="2000" dirty="0" smtClean="0"/>
          </a:p>
          <a:p>
            <a:endParaRPr lang="it-IT" sz="2000" dirty="0" smtClean="0"/>
          </a:p>
        </p:txBody>
      </p:sp>
      <p:sp>
        <p:nvSpPr>
          <p:cNvPr id="6" name="Rettangolo 5"/>
          <p:cNvSpPr/>
          <p:nvPr/>
        </p:nvSpPr>
        <p:spPr>
          <a:xfrm>
            <a:off x="1524000" y="5591739"/>
            <a:ext cx="7804728" cy="830997"/>
          </a:xfrm>
          <a:prstGeom prst="rect">
            <a:avLst/>
          </a:prstGeom>
        </p:spPr>
        <p:txBody>
          <a:bodyPr wrap="square">
            <a:spAutoFit/>
          </a:bodyPr>
          <a:lstStyle/>
          <a:p>
            <a:pPr algn="ctr"/>
            <a:r>
              <a:rPr lang="en-US" sz="2400" b="1" dirty="0"/>
              <a:t>Link naar de video: Producten en gebieden van de Italiaanse keuken: </a:t>
            </a:r>
            <a:r>
              <a:rPr lang="en-US" sz="2400" dirty="0"/>
              <a:t>https://www.youtube.com/watch?v=y0I0h9etEX0</a:t>
            </a:r>
            <a:endParaRPr lang="it-IT" sz="2400" dirty="0"/>
          </a:p>
        </p:txBody>
      </p:sp>
    </p:spTree>
    <p:extLst>
      <p:ext uri="{BB962C8B-B14F-4D97-AF65-F5344CB8AC3E}">
        <p14:creationId xmlns:p14="http://schemas.microsoft.com/office/powerpoint/2010/main" val="709313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80485"/>
            <a:ext cx="3306774" cy="3306774"/>
          </a:xfrm>
          <a:prstGeom prst="rect">
            <a:avLst/>
          </a:prstGeom>
        </p:spPr>
      </p:pic>
      <p:sp>
        <p:nvSpPr>
          <p:cNvPr id="4" name="Titolo 3"/>
          <p:cNvSpPr>
            <a:spLocks noGrp="1"/>
          </p:cNvSpPr>
          <p:nvPr>
            <p:ph type="title"/>
          </p:nvPr>
        </p:nvSpPr>
        <p:spPr/>
        <p:txBody>
          <a:bodyPr/>
          <a:lstStyle/>
          <a:p>
            <a:pPr algn="ctr"/>
            <a:r>
              <a:rPr lang="it-IT" dirty="0" smtClean="0"/>
              <a:t>WORTELS VAN DE CULINAIRE CULTUUR </a:t>
            </a:r>
            <a:endParaRPr lang="it-IT" dirty="0"/>
          </a:p>
        </p:txBody>
      </p:sp>
      <p:sp>
        <p:nvSpPr>
          <p:cNvPr id="5" name="Segnaposto contenuto 4"/>
          <p:cNvSpPr>
            <a:spLocks noGrp="1"/>
          </p:cNvSpPr>
          <p:nvPr>
            <p:ph idx="1"/>
          </p:nvPr>
        </p:nvSpPr>
        <p:spPr>
          <a:xfrm>
            <a:off x="2357783" y="1944530"/>
            <a:ext cx="9342782" cy="4351338"/>
          </a:xfrm>
        </p:spPr>
        <p:txBody>
          <a:bodyPr>
            <a:normAutofit fontScale="92500" lnSpcReduction="10000"/>
          </a:bodyPr>
          <a:lstStyle/>
          <a:p>
            <a:pPr marL="0" indent="0" algn="ctr">
              <a:buNone/>
            </a:pPr>
            <a:r>
              <a:rPr lang="it-IT" sz="3500" dirty="0" err="1" smtClean="0"/>
              <a:t>Kennis van </a:t>
            </a:r>
            <a:r>
              <a:rPr lang="it-IT" sz="3500" dirty="0"/>
              <a:t>de </a:t>
            </a:r>
            <a:r>
              <a:rPr lang="it-IT" sz="3500" dirty="0" err="1"/>
              <a:t>geschiedenis </a:t>
            </a:r>
            <a:r>
              <a:rPr lang="it-IT" sz="3500" dirty="0"/>
              <a:t>van de </a:t>
            </a:r>
            <a:r>
              <a:rPr lang="it-IT" sz="3500" dirty="0" err="1"/>
              <a:t>traditionele Italiaanse keuken is </a:t>
            </a:r>
            <a:r>
              <a:rPr lang="it-IT" sz="3500" dirty="0"/>
              <a:t>een </a:t>
            </a:r>
            <a:r>
              <a:rPr lang="it-IT" sz="3500" dirty="0" err="1"/>
              <a:t>fundamentele stap </a:t>
            </a:r>
            <a:r>
              <a:rPr lang="it-IT" sz="3500" dirty="0"/>
              <a:t>in de opleiding van een </a:t>
            </a:r>
            <a:r>
              <a:rPr lang="it-IT" sz="3500" dirty="0" err="1"/>
              <a:t>professionele </a:t>
            </a:r>
            <a:r>
              <a:rPr lang="it-IT" sz="3500" dirty="0"/>
              <a:t>chef-kok </a:t>
            </a:r>
            <a:endParaRPr lang="it-IT" sz="3600" dirty="0" smtClean="0">
              <a:solidFill>
                <a:srgbClr val="FF0000"/>
              </a:solidFill>
            </a:endParaRPr>
          </a:p>
          <a:p>
            <a:pPr marL="0" indent="0" algn="ctr">
              <a:buNone/>
            </a:pPr>
            <a:endParaRPr lang="it-IT" sz="2000" dirty="0">
              <a:solidFill>
                <a:schemeClr val="tx1">
                  <a:lumMod val="50000"/>
                </a:schemeClr>
              </a:solidFill>
            </a:endParaRPr>
          </a:p>
          <a:p>
            <a:pPr marL="0" indent="0" algn="ctr">
              <a:buNone/>
            </a:pPr>
            <a:endParaRPr lang="it-IT" sz="2000" dirty="0">
              <a:solidFill>
                <a:schemeClr val="tx1">
                  <a:lumMod val="50000"/>
                </a:schemeClr>
              </a:solidFill>
            </a:endParaRPr>
          </a:p>
          <a:p>
            <a:pPr marL="0" indent="0" algn="ctr">
              <a:buNone/>
            </a:pPr>
            <a:r>
              <a:rPr lang="en-US" sz="3000" dirty="0"/>
              <a:t>De geschiedenis van de Italiaanse keuken is beïnvloed door alle volkeren die door de eeuwen heen hun stempel hebben gedrukt.</a:t>
            </a:r>
          </a:p>
          <a:p>
            <a:pPr marL="0" indent="0" algn="ctr">
              <a:buNone/>
            </a:pPr>
            <a:r>
              <a:rPr lang="en-US" sz="3000" dirty="0"/>
              <a:t>Romeinen, </a:t>
            </a:r>
            <a:r>
              <a:rPr lang="en-US" sz="3000" b="1" dirty="0"/>
              <a:t>Grieken </a:t>
            </a:r>
            <a:r>
              <a:rPr lang="en-US" sz="3000" dirty="0"/>
              <a:t>en </a:t>
            </a:r>
            <a:r>
              <a:rPr lang="en-US" sz="3000" b="1" dirty="0"/>
              <a:t>Arabieren </a:t>
            </a:r>
            <a:r>
              <a:rPr lang="en-US" sz="3000" dirty="0"/>
              <a:t>zijn slechts enkele van de volkeren die hebben bijgedragen aan het creëren van een culinaire traditie die al eeuwenlang standhoudt.</a:t>
            </a:r>
            <a:endParaRPr lang="it-IT" sz="3000" dirty="0"/>
          </a:p>
        </p:txBody>
      </p:sp>
    </p:spTree>
    <p:extLst>
      <p:ext uri="{BB962C8B-B14F-4D97-AF65-F5344CB8AC3E}">
        <p14:creationId xmlns:p14="http://schemas.microsoft.com/office/powerpoint/2010/main" val="2511108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553" y="1156628"/>
            <a:ext cx="3881447" cy="4582772"/>
          </a:xfrm>
          <a:prstGeom prst="rect">
            <a:avLst/>
          </a:prstGeom>
        </p:spPr>
      </p:pic>
      <p:sp>
        <p:nvSpPr>
          <p:cNvPr id="2" name="Titolo 1"/>
          <p:cNvSpPr>
            <a:spLocks noGrp="1"/>
          </p:cNvSpPr>
          <p:nvPr>
            <p:ph type="title"/>
          </p:nvPr>
        </p:nvSpPr>
        <p:spPr/>
        <p:txBody>
          <a:bodyPr/>
          <a:lstStyle/>
          <a:p>
            <a:pPr algn="ctr"/>
            <a:r>
              <a:rPr lang="it-IT" sz="4800" dirty="0" smtClean="0"/>
              <a:t>GOED ETEN</a:t>
            </a:r>
            <a:endParaRPr lang="it-IT" sz="4800" dirty="0"/>
          </a:p>
        </p:txBody>
      </p:sp>
      <p:sp>
        <p:nvSpPr>
          <p:cNvPr id="3" name="Segnaposto contenuto 2"/>
          <p:cNvSpPr>
            <a:spLocks noGrp="1"/>
          </p:cNvSpPr>
          <p:nvPr>
            <p:ph idx="1"/>
          </p:nvPr>
        </p:nvSpPr>
        <p:spPr>
          <a:xfrm>
            <a:off x="838200" y="1156628"/>
            <a:ext cx="8083826" cy="4351338"/>
          </a:xfrm>
        </p:spPr>
        <p:txBody>
          <a:bodyPr/>
          <a:lstStyle/>
          <a:p>
            <a:endParaRPr lang="en-US" dirty="0" smtClean="0"/>
          </a:p>
          <a:p>
            <a:endParaRPr lang="en-US" dirty="0"/>
          </a:p>
          <a:p>
            <a:endParaRPr lang="en-US" dirty="0" smtClean="0"/>
          </a:p>
          <a:p>
            <a:pPr marL="0" indent="0" algn="ctr">
              <a:buNone/>
            </a:pPr>
            <a:r>
              <a:rPr lang="en-US" dirty="0" smtClean="0"/>
              <a:t>De gerechten die de geschiedenis van de Italiaanse keuken hebben geschreven zijn arme, eenvoudige gerechten, bereid met heel weinig ingrediënten. Aan de andere kant zijn er veel </a:t>
            </a:r>
            <a:r>
              <a:rPr lang="en-US" b="1" dirty="0" smtClean="0"/>
              <a:t>traditionele Italiaanse recepten</a:t>
            </a:r>
            <a:r>
              <a:rPr lang="en-US" dirty="0" smtClean="0"/>
              <a:t>, evenals regionale variaties. </a:t>
            </a:r>
            <a:endParaRPr lang="it-IT" dirty="0"/>
          </a:p>
        </p:txBody>
      </p:sp>
    </p:spTree>
    <p:extLst>
      <p:ext uri="{BB962C8B-B14F-4D97-AF65-F5344CB8AC3E}">
        <p14:creationId xmlns:p14="http://schemas.microsoft.com/office/powerpoint/2010/main" val="2991192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913" y="0"/>
            <a:ext cx="4668059" cy="4989609"/>
          </a:xfrm>
          <a:prstGeom prst="rect">
            <a:avLst/>
          </a:prstGeom>
        </p:spPr>
      </p:pic>
      <p:sp>
        <p:nvSpPr>
          <p:cNvPr id="3" name="Segnaposto contenuto 2"/>
          <p:cNvSpPr>
            <a:spLocks noGrp="1"/>
          </p:cNvSpPr>
          <p:nvPr>
            <p:ph idx="1"/>
          </p:nvPr>
        </p:nvSpPr>
        <p:spPr>
          <a:xfrm>
            <a:off x="828963" y="3357938"/>
            <a:ext cx="10515600" cy="4351338"/>
          </a:xfrm>
        </p:spPr>
        <p:txBody>
          <a:bodyPr/>
          <a:lstStyle/>
          <a:p>
            <a:pPr marL="0" indent="0">
              <a:buNone/>
            </a:pPr>
            <a:endParaRPr lang="en-US" dirty="0" smtClean="0"/>
          </a:p>
          <a:p>
            <a:pPr marL="0" indent="0">
              <a:buNone/>
            </a:pPr>
            <a:endParaRPr lang="en-US" dirty="0"/>
          </a:p>
          <a:p>
            <a:pPr marL="0" indent="0" algn="ctr">
              <a:buNone/>
            </a:pPr>
            <a:r>
              <a:rPr lang="en-US" dirty="0" smtClean="0"/>
              <a:t>Veel </a:t>
            </a:r>
            <a:r>
              <a:rPr lang="en-US" dirty="0"/>
              <a:t>voedingsmiddelen maken nu deel uit van ons culinaire erfgoed, maar hebben een </a:t>
            </a:r>
            <a:r>
              <a:rPr lang="en-US" b="1" dirty="0"/>
              <a:t>Amerikaanse oorsprong</a:t>
            </a:r>
            <a:r>
              <a:rPr lang="en-US" dirty="0"/>
              <a:t>: aardappelen, maïs, tomaten zijn slechts enkele voorbeelden van producten die niet van ons grondgebied afkomstig zijn, maar nu onmisbaar voor ons zijn. </a:t>
            </a:r>
            <a:endParaRPr lang="it-IT" dirty="0"/>
          </a:p>
        </p:txBody>
      </p:sp>
    </p:spTree>
    <p:extLst>
      <p:ext uri="{BB962C8B-B14F-4D97-AF65-F5344CB8AC3E}">
        <p14:creationId xmlns:p14="http://schemas.microsoft.com/office/powerpoint/2010/main" val="941645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304612">
            <a:off x="8436820" y="625031"/>
            <a:ext cx="3111442" cy="3156103"/>
          </a:xfrm>
          <a:prstGeom prst="rect">
            <a:avLst/>
          </a:prstGeom>
        </p:spPr>
      </p:pic>
      <p:sp>
        <p:nvSpPr>
          <p:cNvPr id="2" name="Titolo 1"/>
          <p:cNvSpPr>
            <a:spLocks noGrp="1"/>
          </p:cNvSpPr>
          <p:nvPr>
            <p:ph type="title"/>
          </p:nvPr>
        </p:nvSpPr>
        <p:spPr/>
        <p:txBody>
          <a:bodyPr/>
          <a:lstStyle/>
          <a:p>
            <a:pPr algn="ctr"/>
            <a:r>
              <a:rPr lang="it-IT" dirty="0" smtClean="0"/>
              <a:t>GASTONOMISCHE EENWORDING</a:t>
            </a:r>
            <a:endParaRPr lang="it-IT" dirty="0"/>
          </a:p>
        </p:txBody>
      </p:sp>
      <p:sp>
        <p:nvSpPr>
          <p:cNvPr id="3" name="Segnaposto contenuto 2"/>
          <p:cNvSpPr>
            <a:spLocks noGrp="1"/>
          </p:cNvSpPr>
          <p:nvPr>
            <p:ph idx="1"/>
          </p:nvPr>
        </p:nvSpPr>
        <p:spPr>
          <a:xfrm>
            <a:off x="847436" y="2411124"/>
            <a:ext cx="10515600" cy="2484783"/>
          </a:xfrm>
        </p:spPr>
        <p:txBody>
          <a:bodyPr>
            <a:normAutofit lnSpcReduction="10000"/>
          </a:bodyPr>
          <a:lstStyle/>
          <a:p>
            <a:pPr marL="0" indent="0" algn="ctr">
              <a:buNone/>
            </a:pPr>
            <a:endParaRPr lang="it-IT" dirty="0" smtClean="0">
              <a:solidFill>
                <a:schemeClr val="tx1">
                  <a:lumMod val="50000"/>
                </a:schemeClr>
              </a:solidFill>
            </a:endParaRPr>
          </a:p>
          <a:p>
            <a:pPr marL="0" indent="0" algn="ctr">
              <a:buNone/>
            </a:pPr>
            <a:endParaRPr lang="it-IT" dirty="0" smtClean="0">
              <a:solidFill>
                <a:schemeClr val="tx1">
                  <a:lumMod val="50000"/>
                </a:schemeClr>
              </a:solidFill>
            </a:endParaRPr>
          </a:p>
          <a:p>
            <a:pPr marL="0" indent="0" algn="ctr">
              <a:buNone/>
            </a:pPr>
            <a:r>
              <a:rPr lang="it-IT" dirty="0" smtClean="0"/>
              <a:t>De </a:t>
            </a:r>
            <a:r>
              <a:rPr lang="it-IT" dirty="0" err="1"/>
              <a:t>gastronomische eenwording </a:t>
            </a:r>
            <a:r>
              <a:rPr lang="it-IT" dirty="0"/>
              <a:t>van </a:t>
            </a:r>
            <a:r>
              <a:rPr lang="it-IT" dirty="0" err="1"/>
              <a:t>ons </a:t>
            </a:r>
            <a:r>
              <a:rPr lang="it-IT" dirty="0"/>
              <a:t>land </a:t>
            </a:r>
            <a:r>
              <a:rPr lang="it-IT" dirty="0" err="1"/>
              <a:t>vond plaats na </a:t>
            </a:r>
            <a:r>
              <a:rPr lang="it-IT" dirty="0"/>
              <a:t>de Tweede Wereldoorlog, dankzij </a:t>
            </a:r>
            <a:r>
              <a:rPr lang="it-IT" dirty="0" err="1"/>
              <a:t>interne migraties </a:t>
            </a:r>
            <a:r>
              <a:rPr lang="it-IT" dirty="0"/>
              <a:t>en een </a:t>
            </a:r>
            <a:r>
              <a:rPr lang="it-IT" dirty="0" err="1"/>
              <a:t>efficiënter transportsysteem dat </a:t>
            </a:r>
            <a:r>
              <a:rPr lang="it-IT" dirty="0"/>
              <a:t>het </a:t>
            </a:r>
            <a:r>
              <a:rPr lang="it-IT" dirty="0" err="1"/>
              <a:t>verkeer </a:t>
            </a:r>
            <a:r>
              <a:rPr lang="it-IT" dirty="0"/>
              <a:t>van </a:t>
            </a:r>
            <a:r>
              <a:rPr lang="it-IT" dirty="0" err="1"/>
              <a:t>mensen</a:t>
            </a:r>
            <a:r>
              <a:rPr lang="it-IT" dirty="0"/>
              <a:t>, </a:t>
            </a:r>
            <a:r>
              <a:rPr lang="it-IT" dirty="0" err="1"/>
              <a:t>producten </a:t>
            </a:r>
            <a:r>
              <a:rPr lang="it-IT" dirty="0"/>
              <a:t>en </a:t>
            </a:r>
            <a:r>
              <a:rPr lang="it-IT" dirty="0" err="1"/>
              <a:t>ideeën tussen </a:t>
            </a:r>
            <a:r>
              <a:rPr lang="it-IT" dirty="0"/>
              <a:t>Noord en Zuid </a:t>
            </a:r>
            <a:r>
              <a:rPr lang="it-IT" dirty="0" err="1"/>
              <a:t>bevorderde </a:t>
            </a:r>
            <a:r>
              <a:rPr lang="it-IT" dirty="0"/>
              <a:t>en </a:t>
            </a:r>
            <a:r>
              <a:rPr lang="it-IT" dirty="0" err="1"/>
              <a:t>versnelde.</a:t>
            </a:r>
          </a:p>
        </p:txBody>
      </p:sp>
    </p:spTree>
    <p:extLst>
      <p:ext uri="{BB962C8B-B14F-4D97-AF65-F5344CB8AC3E}">
        <p14:creationId xmlns:p14="http://schemas.microsoft.com/office/powerpoint/2010/main" val="1061067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371" y="204976"/>
            <a:ext cx="4421257" cy="2849650"/>
          </a:xfrm>
          <a:prstGeom prst="rect">
            <a:avLst/>
          </a:prstGeom>
        </p:spPr>
      </p:pic>
      <p:sp>
        <p:nvSpPr>
          <p:cNvPr id="3" name="Segnaposto contenuto 2"/>
          <p:cNvSpPr>
            <a:spLocks noGrp="1"/>
          </p:cNvSpPr>
          <p:nvPr>
            <p:ph idx="1"/>
          </p:nvPr>
        </p:nvSpPr>
        <p:spPr>
          <a:xfrm>
            <a:off x="838199" y="2333625"/>
            <a:ext cx="10515600" cy="4351338"/>
          </a:xfrm>
        </p:spPr>
        <p:txBody>
          <a:bodyPr/>
          <a:lstStyle/>
          <a:p>
            <a:pPr marL="0" indent="0" algn="ctr">
              <a:buNone/>
            </a:pPr>
            <a:endParaRPr lang="en-US" dirty="0" smtClean="0"/>
          </a:p>
          <a:p>
            <a:pPr marL="0" indent="0" algn="ctr">
              <a:buNone/>
            </a:pPr>
            <a:endParaRPr lang="en-US" dirty="0"/>
          </a:p>
          <a:p>
            <a:pPr marL="0" indent="0" algn="ctr">
              <a:buNone/>
            </a:pPr>
            <a:r>
              <a:rPr lang="en-US" dirty="0" smtClean="0"/>
              <a:t>Zelfs </a:t>
            </a:r>
            <a:r>
              <a:rPr lang="en-US" dirty="0"/>
              <a:t>in recentere tijden heeft de vermenging van verre werelden de Italiaanse tafel verrijkt met nieuwe ingrediënten, dankzij de penetratie van zogenaamde etnische gastronomische culturen, die nieuwe gerechten hebben geïnspireerd die als </a:t>
            </a:r>
            <a:r>
              <a:rPr lang="en-US" b="1" dirty="0"/>
              <a:t>fusion </a:t>
            </a:r>
            <a:r>
              <a:rPr lang="en-US" dirty="0"/>
              <a:t>worden gedefinieerd.</a:t>
            </a:r>
            <a:endParaRPr lang="it-IT" dirty="0"/>
          </a:p>
        </p:txBody>
      </p:sp>
    </p:spTree>
    <p:extLst>
      <p:ext uri="{BB962C8B-B14F-4D97-AF65-F5344CB8AC3E}">
        <p14:creationId xmlns:p14="http://schemas.microsoft.com/office/powerpoint/2010/main" val="4155564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2"/>
          </p:nvPr>
        </p:nvSpPr>
        <p:spPr>
          <a:xfrm>
            <a:off x="800101" y="1600199"/>
            <a:ext cx="5279214" cy="3876261"/>
          </a:xfrm>
        </p:spPr>
        <p:txBody>
          <a:bodyPr>
            <a:normAutofit fontScale="92500" lnSpcReduction="10000"/>
          </a:bodyPr>
          <a:lstStyle/>
          <a:p>
            <a:pPr marL="0" indent="0">
              <a:buNone/>
            </a:pPr>
            <a:r>
              <a:rPr lang="en-US" dirty="0"/>
              <a:t>Er zijn gerechten die zo verweven zijn in onze keuken dat het lijkt alsof ze altijd geworteld zijn geweest in het gebied, ook al zijn ze in feite vreemd aan de oorspronkelijke gastronomische cultuur. Dit is bijvoorbeeld het geval bij </a:t>
            </a:r>
            <a:r>
              <a:rPr lang="en-US" b="1" dirty="0" smtClean="0"/>
              <a:t>stokvis </a:t>
            </a:r>
            <a:r>
              <a:rPr lang="en-US" b="1" dirty="0"/>
              <a:t>met </a:t>
            </a:r>
            <a:r>
              <a:rPr lang="en-US" b="1" dirty="0" smtClean="0"/>
              <a:t>aardappels</a:t>
            </a:r>
            <a:r>
              <a:rPr lang="en-US" dirty="0" smtClean="0"/>
              <a:t>: </a:t>
            </a:r>
            <a:r>
              <a:rPr lang="en-US" dirty="0"/>
              <a:t>de gedroogde kabeljauw kwam uit de noordelijke zeeën van Europa, terwijl de aardappels uit Amerika kwamen. </a:t>
            </a:r>
            <a:endParaRPr lang="it-IT" dirty="0"/>
          </a:p>
        </p:txBody>
      </p:sp>
      <p:sp>
        <p:nvSpPr>
          <p:cNvPr id="7" name="Segnaposto testo 6"/>
          <p:cNvSpPr>
            <a:spLocks noGrp="1"/>
          </p:cNvSpPr>
          <p:nvPr>
            <p:ph type="body" sz="quarter" idx="3"/>
          </p:nvPr>
        </p:nvSpPr>
        <p:spPr/>
        <p:txBody>
          <a:bodyPr/>
          <a:lstStyle/>
          <a:p>
            <a:endParaRPr lang="it-IT"/>
          </a:p>
        </p:txBody>
      </p:sp>
      <p:sp>
        <p:nvSpPr>
          <p:cNvPr id="8" name="Segnaposto contenuto 7"/>
          <p:cNvSpPr>
            <a:spLocks noGrp="1"/>
          </p:cNvSpPr>
          <p:nvPr>
            <p:ph sz="quarter" idx="4"/>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053" y="1681162"/>
            <a:ext cx="5205481" cy="3467308"/>
          </a:xfrm>
          <a:prstGeom prst="rect">
            <a:avLst/>
          </a:prstGeom>
        </p:spPr>
      </p:pic>
    </p:spTree>
    <p:extLst>
      <p:ext uri="{BB962C8B-B14F-4D97-AF65-F5344CB8AC3E}">
        <p14:creationId xmlns:p14="http://schemas.microsoft.com/office/powerpoint/2010/main" val="2323387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Personalizzato 1">
      <a:dk1>
        <a:srgbClr val="595959"/>
      </a:dk1>
      <a:lt1>
        <a:sysClr val="window" lastClr="FFFFFF"/>
      </a:lt1>
      <a:dk2>
        <a:srgbClr val="045F74"/>
      </a:dk2>
      <a:lt2>
        <a:srgbClr val="D8D8D8"/>
      </a:lt2>
      <a:accent1>
        <a:srgbClr val="0098AD"/>
      </a:accent1>
      <a:accent2>
        <a:srgbClr val="045F74"/>
      </a:accent2>
      <a:accent3>
        <a:srgbClr val="8CCAAE"/>
      </a:accent3>
      <a:accent4>
        <a:srgbClr val="F08077"/>
      </a:accent4>
      <a:accent5>
        <a:srgbClr val="FAC075"/>
      </a:accent5>
      <a:accent6>
        <a:srgbClr val="70AD47"/>
      </a:accent6>
      <a:hlink>
        <a:srgbClr val="0098AD"/>
      </a:hlink>
      <a:folHlink>
        <a:srgbClr val="F080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it_pre" id="{E2B08491-EE33-4B7E-84A2-AEF7262B647D}" vid="{92EF9EA3-27F3-4A79-8F5F-770EFC612E2F}"/>
    </a:ext>
  </a:extLst>
</a:theme>
</file>

<file path=docProps/app.xml><?xml version="1.0" encoding="utf-8"?>
<Properties xmlns="http://schemas.openxmlformats.org/officeDocument/2006/extended-properties" xmlns:vt="http://schemas.openxmlformats.org/officeDocument/2006/docPropsVTypes">
  <Template/>
  <TotalTime>780</TotalTime>
  <Words>718</Words>
  <Application>Microsoft Office PowerPoint</Application>
  <PresentationFormat>Widescreen</PresentationFormat>
  <Paragraphs>71</Paragraphs>
  <Slides>19</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19</vt:i4>
      </vt:variant>
    </vt:vector>
  </HeadingPairs>
  <TitlesOfParts>
    <vt:vector size="22" baseType="lpstr">
      <vt:lpstr>Arial</vt:lpstr>
      <vt:lpstr>Calibri</vt:lpstr>
      <vt:lpstr>Tema di Office</vt:lpstr>
      <vt:lpstr>Presentazione standard di PowerPoint</vt:lpstr>
      <vt:lpstr>ITALIAANSE GASTRONOMIE</vt:lpstr>
      <vt:lpstr>PRODUCTIE</vt:lpstr>
      <vt:lpstr>WORTELS VAN DE CULINAIRE CULTUUR </vt:lpstr>
      <vt:lpstr>GOED ETEN</vt:lpstr>
      <vt:lpstr>Presentazione standard di PowerPoint</vt:lpstr>
      <vt:lpstr>GASTONOMISCHE EENWORDING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MARCHESI HERFORMULEERDE ITALIAANSE KEUKEN</vt:lpstr>
      <vt:lpstr>HOOFDGERECHTEN </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Visual2</dc:creator>
  <cp:keywords>, docId:18802BF471EDFF50A0A310D726193BF6</cp:keywords>
  <cp:lastModifiedBy>Miretti Irene</cp:lastModifiedBy>
  <cp:revision>49</cp:revision>
  <dcterms:created xsi:type="dcterms:W3CDTF">2021-11-19T16:09:57Z</dcterms:created>
  <dcterms:modified xsi:type="dcterms:W3CDTF">2023-06-07T09:36:18Z</dcterms:modified>
</cp:coreProperties>
</file>