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6" r:id="rId6"/>
    <p:sldId id="271" r:id="rId7"/>
    <p:sldId id="274" r:id="rId8"/>
    <p:sldId id="275" r:id="rId9"/>
    <p:sldId id="258" r:id="rId10"/>
    <p:sldId id="260" r:id="rId11"/>
    <p:sldId id="261" r:id="rId12"/>
    <p:sldId id="272" r:id="rId13"/>
    <p:sldId id="278" r:id="rId14"/>
    <p:sldId id="279" r:id="rId15"/>
    <p:sldId id="280" r:id="rId16"/>
    <p:sldId id="281" r:id="rId17"/>
    <p:sldId id="263" r:id="rId18"/>
    <p:sldId id="276" r:id="rId19"/>
    <p:sldId id="277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AF1B65-1E2F-4298-B4AB-0183E90525F3}" v="32" dt="2022-11-16T10:27:09.964"/>
    <p1510:client id="{9AB94214-4264-4407-B73F-EBE237CDBB90}" v="58" dt="2022-12-05T13:22:36.884"/>
    <p1510:client id="{B83CF056-D022-41F0-85A6-34C8E798B7B8}" v="10" dt="2022-11-16T10:33:50.5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easso Maria Cristina" userId="S::m.galeasso@aproformazione.it::5b3e8577-bdab-4e1d-b8e0-f265d93e4382" providerId="AD" clId="Web-{9AB94214-4264-4407-B73F-EBE237CDBB90}"/>
    <pc:docChg chg="addSld modSld">
      <pc:chgData name="Galeasso Maria Cristina" userId="S::m.galeasso@aproformazione.it::5b3e8577-bdab-4e1d-b8e0-f265d93e4382" providerId="AD" clId="Web-{9AB94214-4264-4407-B73F-EBE237CDBB90}" dt="2022-12-05T13:22:35.822" v="55" actId="20577"/>
      <pc:docMkLst>
        <pc:docMk/>
      </pc:docMkLst>
      <pc:sldChg chg="modSp">
        <pc:chgData name="Galeasso Maria Cristina" userId="S::m.galeasso@aproformazione.it::5b3e8577-bdab-4e1d-b8e0-f265d93e4382" providerId="AD" clId="Web-{9AB94214-4264-4407-B73F-EBE237CDBB90}" dt="2022-12-05T13:20:26.219" v="1" actId="20577"/>
        <pc:sldMkLst>
          <pc:docMk/>
          <pc:sldMk cId="1348875998" sldId="256"/>
        </pc:sldMkLst>
        <pc:spChg chg="mod">
          <ac:chgData name="Galeasso Maria Cristina" userId="S::m.galeasso@aproformazione.it::5b3e8577-bdab-4e1d-b8e0-f265d93e4382" providerId="AD" clId="Web-{9AB94214-4264-4407-B73F-EBE237CDBB90}" dt="2022-12-05T13:20:26.219" v="1" actId="20577"/>
          <ac:spMkLst>
            <pc:docMk/>
            <pc:sldMk cId="1348875998" sldId="256"/>
            <ac:spMk id="3" creationId="{00000000-0000-0000-0000-000000000000}"/>
          </ac:spMkLst>
        </pc:spChg>
      </pc:sldChg>
      <pc:sldChg chg="modSp">
        <pc:chgData name="Galeasso Maria Cristina" userId="S::m.galeasso@aproformazione.it::5b3e8577-bdab-4e1d-b8e0-f265d93e4382" providerId="AD" clId="Web-{9AB94214-4264-4407-B73F-EBE237CDBB90}" dt="2022-12-05T13:21:28.520" v="34" actId="1076"/>
        <pc:sldMkLst>
          <pc:docMk/>
          <pc:sldMk cId="2543142090" sldId="260"/>
        </pc:sldMkLst>
        <pc:spChg chg="mod">
          <ac:chgData name="Galeasso Maria Cristina" userId="S::m.galeasso@aproformazione.it::5b3e8577-bdab-4e1d-b8e0-f265d93e4382" providerId="AD" clId="Web-{9AB94214-4264-4407-B73F-EBE237CDBB90}" dt="2022-12-05T13:21:21.692" v="33" actId="1076"/>
          <ac:spMkLst>
            <pc:docMk/>
            <pc:sldMk cId="2543142090" sldId="260"/>
            <ac:spMk id="3" creationId="{00000000-0000-0000-0000-000000000000}"/>
          </ac:spMkLst>
        </pc:spChg>
        <pc:graphicFrameChg chg="mod modGraphic">
          <ac:chgData name="Galeasso Maria Cristina" userId="S::m.galeasso@aproformazione.it::5b3e8577-bdab-4e1d-b8e0-f265d93e4382" providerId="AD" clId="Web-{9AB94214-4264-4407-B73F-EBE237CDBB90}" dt="2022-12-05T13:21:28.520" v="34" actId="1076"/>
          <ac:graphicFrameMkLst>
            <pc:docMk/>
            <pc:sldMk cId="2543142090" sldId="260"/>
            <ac:graphicFrameMk id="4" creationId="{00000000-0000-0000-0000-000000000000}"/>
          </ac:graphicFrameMkLst>
        </pc:graphicFrameChg>
      </pc:sldChg>
      <pc:sldChg chg="delSp modSp">
        <pc:chgData name="Galeasso Maria Cristina" userId="S::m.galeasso@aproformazione.it::5b3e8577-bdab-4e1d-b8e0-f265d93e4382" providerId="AD" clId="Web-{9AB94214-4264-4407-B73F-EBE237CDBB90}" dt="2022-12-05T13:21:54.491" v="37"/>
        <pc:sldMkLst>
          <pc:docMk/>
          <pc:sldMk cId="4147055416" sldId="272"/>
        </pc:sldMkLst>
        <pc:spChg chg="del mod">
          <ac:chgData name="Galeasso Maria Cristina" userId="S::m.galeasso@aproformazione.it::5b3e8577-bdab-4e1d-b8e0-f265d93e4382" providerId="AD" clId="Web-{9AB94214-4264-4407-B73F-EBE237CDBB90}" dt="2022-12-05T13:21:54.491" v="37"/>
          <ac:spMkLst>
            <pc:docMk/>
            <pc:sldMk cId="4147055416" sldId="272"/>
            <ac:spMk id="4" creationId="{DD99A53E-8162-54C8-1E16-60B512ABACF8}"/>
          </ac:spMkLst>
        </pc:spChg>
      </pc:sldChg>
      <pc:sldChg chg="modSp add replId">
        <pc:chgData name="Galeasso Maria Cristina" userId="S::m.galeasso@aproformazione.it::5b3e8577-bdab-4e1d-b8e0-f265d93e4382" providerId="AD" clId="Web-{9AB94214-4264-4407-B73F-EBE237CDBB90}" dt="2022-12-05T13:22:19.149" v="43" actId="20577"/>
        <pc:sldMkLst>
          <pc:docMk/>
          <pc:sldMk cId="4264959769" sldId="279"/>
        </pc:sldMkLst>
        <pc:spChg chg="mod">
          <ac:chgData name="Galeasso Maria Cristina" userId="S::m.galeasso@aproformazione.it::5b3e8577-bdab-4e1d-b8e0-f265d93e4382" providerId="AD" clId="Web-{9AB94214-4264-4407-B73F-EBE237CDBB90}" dt="2022-12-05T13:22:19.149" v="43" actId="20577"/>
          <ac:spMkLst>
            <pc:docMk/>
            <pc:sldMk cId="4264959769" sldId="279"/>
            <ac:spMk id="2" creationId="{DF804C89-2085-C3EE-D60F-457A69464E46}"/>
          </ac:spMkLst>
        </pc:spChg>
      </pc:sldChg>
      <pc:sldChg chg="modSp add replId">
        <pc:chgData name="Galeasso Maria Cristina" userId="S::m.galeasso@aproformazione.it::5b3e8577-bdab-4e1d-b8e0-f265d93e4382" providerId="AD" clId="Web-{9AB94214-4264-4407-B73F-EBE237CDBB90}" dt="2022-12-05T13:22:27.306" v="50" actId="20577"/>
        <pc:sldMkLst>
          <pc:docMk/>
          <pc:sldMk cId="1963079742" sldId="280"/>
        </pc:sldMkLst>
        <pc:spChg chg="mod">
          <ac:chgData name="Galeasso Maria Cristina" userId="S::m.galeasso@aproformazione.it::5b3e8577-bdab-4e1d-b8e0-f265d93e4382" providerId="AD" clId="Web-{9AB94214-4264-4407-B73F-EBE237CDBB90}" dt="2022-12-05T13:22:27.306" v="50" actId="20577"/>
          <ac:spMkLst>
            <pc:docMk/>
            <pc:sldMk cId="1963079742" sldId="280"/>
            <ac:spMk id="2" creationId="{DF804C89-2085-C3EE-D60F-457A69464E46}"/>
          </ac:spMkLst>
        </pc:spChg>
      </pc:sldChg>
      <pc:sldChg chg="modSp add replId">
        <pc:chgData name="Galeasso Maria Cristina" userId="S::m.galeasso@aproformazione.it::5b3e8577-bdab-4e1d-b8e0-f265d93e4382" providerId="AD" clId="Web-{9AB94214-4264-4407-B73F-EBE237CDBB90}" dt="2022-12-05T13:22:35.822" v="55" actId="20577"/>
        <pc:sldMkLst>
          <pc:docMk/>
          <pc:sldMk cId="1751489659" sldId="281"/>
        </pc:sldMkLst>
        <pc:spChg chg="mod">
          <ac:chgData name="Galeasso Maria Cristina" userId="S::m.galeasso@aproformazione.it::5b3e8577-bdab-4e1d-b8e0-f265d93e4382" providerId="AD" clId="Web-{9AB94214-4264-4407-B73F-EBE237CDBB90}" dt="2022-12-05T13:22:35.822" v="55" actId="20577"/>
          <ac:spMkLst>
            <pc:docMk/>
            <pc:sldMk cId="1751489659" sldId="281"/>
            <ac:spMk id="2" creationId="{DF804C89-2085-C3EE-D60F-457A69464E46}"/>
          </ac:spMkLst>
        </pc:spChg>
      </pc:sldChg>
    </pc:docChg>
  </pc:docChgLst>
  <pc:docChgLst>
    <pc:chgData name="Galeasso Maria Cristina" userId="S::m.galeasso@aproformazione.it::5b3e8577-bdab-4e1d-b8e0-f265d93e4382" providerId="AD" clId="Web-{B83CF056-D022-41F0-85A6-34C8E798B7B8}"/>
    <pc:docChg chg="modSld">
      <pc:chgData name="Galeasso Maria Cristina" userId="S::m.galeasso@aproformazione.it::5b3e8577-bdab-4e1d-b8e0-f265d93e4382" providerId="AD" clId="Web-{B83CF056-D022-41F0-85A6-34C8E798B7B8}" dt="2022-11-16T10:33:50.598" v="9" actId="20577"/>
      <pc:docMkLst>
        <pc:docMk/>
      </pc:docMkLst>
      <pc:sldChg chg="modSp">
        <pc:chgData name="Galeasso Maria Cristina" userId="S::m.galeasso@aproformazione.it::5b3e8577-bdab-4e1d-b8e0-f265d93e4382" providerId="AD" clId="Web-{B83CF056-D022-41F0-85A6-34C8E798B7B8}" dt="2022-11-16T10:33:50.598" v="9" actId="20577"/>
        <pc:sldMkLst>
          <pc:docMk/>
          <pc:sldMk cId="624987751" sldId="276"/>
        </pc:sldMkLst>
        <pc:spChg chg="mod">
          <ac:chgData name="Galeasso Maria Cristina" userId="S::m.galeasso@aproformazione.it::5b3e8577-bdab-4e1d-b8e0-f265d93e4382" providerId="AD" clId="Web-{B83CF056-D022-41F0-85A6-34C8E798B7B8}" dt="2022-11-16T10:33:50.598" v="9" actId="20577"/>
          <ac:spMkLst>
            <pc:docMk/>
            <pc:sldMk cId="624987751" sldId="276"/>
            <ac:spMk id="3" creationId="{00000000-0000-0000-0000-000000000000}"/>
          </ac:spMkLst>
        </pc:spChg>
      </pc:sldChg>
    </pc:docChg>
  </pc:docChgLst>
  <pc:docChgLst>
    <pc:chgData name="Galeasso Maria Cristina" userId="S::m.galeasso@aproformazione.it::5b3e8577-bdab-4e1d-b8e0-f265d93e4382" providerId="AD" clId="Web-{7FAF1B65-1E2F-4298-B4AB-0183E90525F3}"/>
    <pc:docChg chg="addSld modSld sldOrd">
      <pc:chgData name="Galeasso Maria Cristina" userId="S::m.galeasso@aproformazione.it::5b3e8577-bdab-4e1d-b8e0-f265d93e4382" providerId="AD" clId="Web-{7FAF1B65-1E2F-4298-B4AB-0183E90525F3}" dt="2022-11-16T10:27:09.964" v="32"/>
      <pc:docMkLst>
        <pc:docMk/>
      </pc:docMkLst>
      <pc:sldChg chg="modSp">
        <pc:chgData name="Galeasso Maria Cristina" userId="S::m.galeasso@aproformazione.it::5b3e8577-bdab-4e1d-b8e0-f265d93e4382" providerId="AD" clId="Web-{7FAF1B65-1E2F-4298-B4AB-0183E90525F3}" dt="2022-11-16T10:23:10.018" v="30" actId="20577"/>
        <pc:sldMkLst>
          <pc:docMk/>
          <pc:sldMk cId="3508652050" sldId="263"/>
        </pc:sldMkLst>
        <pc:graphicFrameChg chg="modGraphic">
          <ac:chgData name="Galeasso Maria Cristina" userId="S::m.galeasso@aproformazione.it::5b3e8577-bdab-4e1d-b8e0-f265d93e4382" providerId="AD" clId="Web-{7FAF1B65-1E2F-4298-B4AB-0183E90525F3}" dt="2022-11-16T10:23:10.018" v="30" actId="20577"/>
          <ac:graphicFrameMkLst>
            <pc:docMk/>
            <pc:sldMk cId="3508652050" sldId="263"/>
            <ac:graphicFrameMk id="9" creationId="{00000000-0000-0000-0000-000000000000}"/>
          </ac:graphicFrameMkLst>
        </pc:graphicFrameChg>
      </pc:sldChg>
      <pc:sldChg chg="addSp delSp modSp">
        <pc:chgData name="Galeasso Maria Cristina" userId="S::m.galeasso@aproformazione.it::5b3e8577-bdab-4e1d-b8e0-f265d93e4382" providerId="AD" clId="Web-{7FAF1B65-1E2F-4298-B4AB-0183E90525F3}" dt="2022-11-16T10:22:19.267" v="13"/>
        <pc:sldMkLst>
          <pc:docMk/>
          <pc:sldMk cId="4147055416" sldId="272"/>
        </pc:sldMkLst>
        <pc:spChg chg="mod">
          <ac:chgData name="Galeasso Maria Cristina" userId="S::m.galeasso@aproformazione.it::5b3e8577-bdab-4e1d-b8e0-f265d93e4382" providerId="AD" clId="Web-{7FAF1B65-1E2F-4298-B4AB-0183E90525F3}" dt="2022-11-16T10:22:00.063" v="6" actId="20577"/>
          <ac:spMkLst>
            <pc:docMk/>
            <pc:sldMk cId="4147055416" sldId="272"/>
            <ac:spMk id="3" creationId="{00000000-0000-0000-0000-000000000000}"/>
          </ac:spMkLst>
        </pc:spChg>
        <pc:spChg chg="add mod">
          <ac:chgData name="Galeasso Maria Cristina" userId="S::m.galeasso@aproformazione.it::5b3e8577-bdab-4e1d-b8e0-f265d93e4382" providerId="AD" clId="Web-{7FAF1B65-1E2F-4298-B4AB-0183E90525F3}" dt="2022-11-16T10:22:19.267" v="13"/>
          <ac:spMkLst>
            <pc:docMk/>
            <pc:sldMk cId="4147055416" sldId="272"/>
            <ac:spMk id="4" creationId="{DD99A53E-8162-54C8-1E16-60B512ABACF8}"/>
          </ac:spMkLst>
        </pc:spChg>
        <pc:picChg chg="del">
          <ac:chgData name="Galeasso Maria Cristina" userId="S::m.galeasso@aproformazione.it::5b3e8577-bdab-4e1d-b8e0-f265d93e4382" providerId="AD" clId="Web-{7FAF1B65-1E2F-4298-B4AB-0183E90525F3}" dt="2022-11-16T10:22:12.141" v="9"/>
          <ac:picMkLst>
            <pc:docMk/>
            <pc:sldMk cId="4147055416" sldId="272"/>
            <ac:picMk id="5" creationId="{00000000-0000-0000-0000-000000000000}"/>
          </ac:picMkLst>
        </pc:picChg>
        <pc:picChg chg="del">
          <ac:chgData name="Galeasso Maria Cristina" userId="S::m.galeasso@aproformazione.it::5b3e8577-bdab-4e1d-b8e0-f265d93e4382" providerId="AD" clId="Web-{7FAF1B65-1E2F-4298-B4AB-0183E90525F3}" dt="2022-11-16T10:22:07.860" v="7"/>
          <ac:picMkLst>
            <pc:docMk/>
            <pc:sldMk cId="4147055416" sldId="272"/>
            <ac:picMk id="6" creationId="{00000000-0000-0000-0000-000000000000}"/>
          </ac:picMkLst>
        </pc:picChg>
        <pc:picChg chg="mod">
          <ac:chgData name="Galeasso Maria Cristina" userId="S::m.galeasso@aproformazione.it::5b3e8577-bdab-4e1d-b8e0-f265d93e4382" providerId="AD" clId="Web-{7FAF1B65-1E2F-4298-B4AB-0183E90525F3}" dt="2022-11-16T10:22:15.735" v="11" actId="1076"/>
          <ac:picMkLst>
            <pc:docMk/>
            <pc:sldMk cId="4147055416" sldId="272"/>
            <ac:picMk id="7" creationId="{00000000-0000-0000-0000-000000000000}"/>
          </ac:picMkLst>
        </pc:picChg>
        <pc:picChg chg="mod">
          <ac:chgData name="Galeasso Maria Cristina" userId="S::m.galeasso@aproformazione.it::5b3e8577-bdab-4e1d-b8e0-f265d93e4382" providerId="AD" clId="Web-{7FAF1B65-1E2F-4298-B4AB-0183E90525F3}" dt="2022-11-16T10:22:14.345" v="10" actId="1076"/>
          <ac:picMkLst>
            <pc:docMk/>
            <pc:sldMk cId="4147055416" sldId="272"/>
            <ac:picMk id="10" creationId="{00000000-0000-0000-0000-000000000000}"/>
          </ac:picMkLst>
        </pc:picChg>
      </pc:sldChg>
      <pc:sldChg chg="ord">
        <pc:chgData name="Galeasso Maria Cristina" userId="S::m.galeasso@aproformazione.it::5b3e8577-bdab-4e1d-b8e0-f265d93e4382" providerId="AD" clId="Web-{7FAF1B65-1E2F-4298-B4AB-0183E90525F3}" dt="2022-11-16T10:27:09.964" v="32"/>
        <pc:sldMkLst>
          <pc:docMk/>
          <pc:sldMk cId="624987751" sldId="276"/>
        </pc:sldMkLst>
      </pc:sldChg>
      <pc:sldChg chg="ord">
        <pc:chgData name="Galeasso Maria Cristina" userId="S::m.galeasso@aproformazione.it::5b3e8577-bdab-4e1d-b8e0-f265d93e4382" providerId="AD" clId="Web-{7FAF1B65-1E2F-4298-B4AB-0183E90525F3}" dt="2022-11-16T10:27:03.448" v="31"/>
        <pc:sldMkLst>
          <pc:docMk/>
          <pc:sldMk cId="3183529982" sldId="277"/>
        </pc:sldMkLst>
      </pc:sldChg>
      <pc:sldChg chg="modSp new">
        <pc:chgData name="Galeasso Maria Cristina" userId="S::m.galeasso@aproformazione.it::5b3e8577-bdab-4e1d-b8e0-f265d93e4382" providerId="AD" clId="Web-{7FAF1B65-1E2F-4298-B4AB-0183E90525F3}" dt="2022-11-16T10:22:38.533" v="28" actId="20577"/>
        <pc:sldMkLst>
          <pc:docMk/>
          <pc:sldMk cId="2695564761" sldId="278"/>
        </pc:sldMkLst>
        <pc:spChg chg="mod">
          <ac:chgData name="Galeasso Maria Cristina" userId="S::m.galeasso@aproformazione.it::5b3e8577-bdab-4e1d-b8e0-f265d93e4382" providerId="AD" clId="Web-{7FAF1B65-1E2F-4298-B4AB-0183E90525F3}" dt="2022-11-16T10:22:38.533" v="28" actId="20577"/>
          <ac:spMkLst>
            <pc:docMk/>
            <pc:sldMk cId="2695564761" sldId="278"/>
            <ac:spMk id="2" creationId="{DF804C89-2085-C3EE-D60F-457A69464E46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9DFD0F-10C9-40EB-A10D-A3FD2881D37C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2AC282A1-7282-4A9D-B01A-8CEACC767C50}" type="pres">
      <dgm:prSet presAssocID="{1E9DFD0F-10C9-40EB-A10D-A3FD2881D37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</dgm:ptLst>
  <dgm:cxnLst>
    <dgm:cxn modelId="{997B7E95-6121-4AF1-849F-F2B6B9999487}" type="presOf" srcId="{1E9DFD0F-10C9-40EB-A10D-A3FD2881D37C}" destId="{2AC282A1-7282-4A9D-B01A-8CEACC767C50}" srcOrd="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0BC6EA-617C-4EA8-96C6-FA5EE4D7F4D6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115768DD-2B45-4E01-8C16-55B271D07315}">
      <dgm:prSet phldrT="[Testo]"/>
      <dgm:spPr/>
      <dgm:t>
        <a:bodyPr/>
        <a:lstStyle/>
        <a:p>
          <a:r>
            <a:rPr lang="it-IT" dirty="0" err="1"/>
            <a:t>Preparatory</a:t>
          </a:r>
          <a:r>
            <a:rPr lang="it-IT" dirty="0"/>
            <a:t> </a:t>
          </a:r>
          <a:r>
            <a:rPr lang="it-IT" dirty="0" err="1"/>
            <a:t>activities</a:t>
          </a:r>
          <a:endParaRPr lang="it-IT" dirty="0"/>
        </a:p>
      </dgm:t>
    </dgm:pt>
    <dgm:pt modelId="{72D3908C-4B59-4E5D-8EC6-D9960B168863}" type="parTrans" cxnId="{0FB02454-0D36-4F0A-81ED-482F9B0326D0}">
      <dgm:prSet/>
      <dgm:spPr/>
      <dgm:t>
        <a:bodyPr/>
        <a:lstStyle/>
        <a:p>
          <a:endParaRPr lang="it-IT"/>
        </a:p>
      </dgm:t>
    </dgm:pt>
    <dgm:pt modelId="{C50EAC64-D4CC-476E-A709-0A03A8CBB2C0}" type="sibTrans" cxnId="{0FB02454-0D36-4F0A-81ED-482F9B0326D0}">
      <dgm:prSet/>
      <dgm:spPr/>
      <dgm:t>
        <a:bodyPr/>
        <a:lstStyle/>
        <a:p>
          <a:endParaRPr lang="it-IT"/>
        </a:p>
      </dgm:t>
    </dgm:pt>
    <dgm:pt modelId="{B5959A49-323C-476C-90B4-9D2390FDFC84}">
      <dgm:prSet phldrT="[Testo]"/>
      <dgm:spPr/>
      <dgm:t>
        <a:bodyPr/>
        <a:lstStyle/>
        <a:p>
          <a:r>
            <a:rPr lang="it-IT" dirty="0"/>
            <a:t>Streaming </a:t>
          </a:r>
          <a:r>
            <a:rPr lang="it-IT" dirty="0" err="1"/>
            <a:t>cooking</a:t>
          </a:r>
          <a:r>
            <a:rPr lang="it-IT" dirty="0"/>
            <a:t> </a:t>
          </a:r>
          <a:r>
            <a:rPr lang="it-IT" dirty="0" err="1"/>
            <a:t>classes</a:t>
          </a:r>
          <a:endParaRPr lang="it-IT" dirty="0"/>
        </a:p>
      </dgm:t>
    </dgm:pt>
    <dgm:pt modelId="{AE62C856-3385-410E-A747-C9BE9D9CD923}" type="parTrans" cxnId="{7B54B434-3AE9-433F-8323-39DB71BD3B20}">
      <dgm:prSet/>
      <dgm:spPr/>
      <dgm:t>
        <a:bodyPr/>
        <a:lstStyle/>
        <a:p>
          <a:endParaRPr lang="it-IT"/>
        </a:p>
      </dgm:t>
    </dgm:pt>
    <dgm:pt modelId="{9E6B4E5F-8DC2-4C80-9307-341FB6979C5D}" type="sibTrans" cxnId="{7B54B434-3AE9-433F-8323-39DB71BD3B20}">
      <dgm:prSet/>
      <dgm:spPr/>
      <dgm:t>
        <a:bodyPr/>
        <a:lstStyle/>
        <a:p>
          <a:endParaRPr lang="it-IT"/>
        </a:p>
      </dgm:t>
    </dgm:pt>
    <dgm:pt modelId="{2AFE790A-A468-4B4F-80B1-445AD265B6D5}">
      <dgm:prSet phldrT="[Testo]"/>
      <dgm:spPr/>
      <dgm:t>
        <a:bodyPr/>
        <a:lstStyle/>
        <a:p>
          <a:r>
            <a:rPr lang="it-IT" dirty="0"/>
            <a:t>Project work</a:t>
          </a:r>
        </a:p>
      </dgm:t>
    </dgm:pt>
    <dgm:pt modelId="{E7CBB18A-3D08-4677-B632-80E525FB1F93}" type="parTrans" cxnId="{9016E808-2624-41DC-BDC1-5AF80EA3F180}">
      <dgm:prSet/>
      <dgm:spPr/>
      <dgm:t>
        <a:bodyPr/>
        <a:lstStyle/>
        <a:p>
          <a:endParaRPr lang="it-IT"/>
        </a:p>
      </dgm:t>
    </dgm:pt>
    <dgm:pt modelId="{C9F77A51-1DDC-4D86-B7FF-FF71804D44C7}" type="sibTrans" cxnId="{9016E808-2624-41DC-BDC1-5AF80EA3F180}">
      <dgm:prSet/>
      <dgm:spPr/>
      <dgm:t>
        <a:bodyPr/>
        <a:lstStyle/>
        <a:p>
          <a:endParaRPr lang="it-IT"/>
        </a:p>
      </dgm:t>
    </dgm:pt>
    <dgm:pt modelId="{3C6890B0-6E57-4FE8-BE73-2A3ECA98C512}">
      <dgm:prSet phldrT="[Testo]"/>
      <dgm:spPr/>
      <dgm:t>
        <a:bodyPr/>
        <a:lstStyle/>
        <a:p>
          <a:r>
            <a:rPr lang="it-IT" dirty="0" err="1"/>
            <a:t>Final</a:t>
          </a:r>
          <a:r>
            <a:rPr lang="it-IT" dirty="0"/>
            <a:t> </a:t>
          </a:r>
          <a:r>
            <a:rPr lang="it-IT" dirty="0" err="1"/>
            <a:t>evaluation</a:t>
          </a:r>
          <a:r>
            <a:rPr lang="it-IT" dirty="0"/>
            <a:t> </a:t>
          </a:r>
        </a:p>
      </dgm:t>
    </dgm:pt>
    <dgm:pt modelId="{07F16B6F-0B9F-4B16-86A2-449EAC931B4A}" type="parTrans" cxnId="{9E0D07B7-C7B8-421F-9B17-65F0741BE240}">
      <dgm:prSet/>
      <dgm:spPr/>
      <dgm:t>
        <a:bodyPr/>
        <a:lstStyle/>
        <a:p>
          <a:endParaRPr lang="it-IT"/>
        </a:p>
      </dgm:t>
    </dgm:pt>
    <dgm:pt modelId="{83B1945C-FB7F-4B55-A153-F4C1D54A63CA}" type="sibTrans" cxnId="{9E0D07B7-C7B8-421F-9B17-65F0741BE240}">
      <dgm:prSet/>
      <dgm:spPr/>
      <dgm:t>
        <a:bodyPr/>
        <a:lstStyle/>
        <a:p>
          <a:endParaRPr lang="it-IT"/>
        </a:p>
      </dgm:t>
    </dgm:pt>
    <dgm:pt modelId="{752149F4-63FF-41BA-9D7E-AD745960B6A8}" type="pres">
      <dgm:prSet presAssocID="{970BC6EA-617C-4EA8-96C6-FA5EE4D7F4D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2B1915D3-0D2D-4FC3-9B8B-30CD288BEE78}" type="pres">
      <dgm:prSet presAssocID="{970BC6EA-617C-4EA8-96C6-FA5EE4D7F4D6}" presName="dummyMaxCanvas" presStyleCnt="0">
        <dgm:presLayoutVars/>
      </dgm:prSet>
      <dgm:spPr/>
    </dgm:pt>
    <dgm:pt modelId="{481C3090-65B2-452A-8AB6-E303B4E48524}" type="pres">
      <dgm:prSet presAssocID="{970BC6EA-617C-4EA8-96C6-FA5EE4D7F4D6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32E1DE7-9D26-45FE-8E1F-100243DAE09C}" type="pres">
      <dgm:prSet presAssocID="{970BC6EA-617C-4EA8-96C6-FA5EE4D7F4D6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DBBB19F-348D-4877-8FAE-35E668DA169D}" type="pres">
      <dgm:prSet presAssocID="{970BC6EA-617C-4EA8-96C6-FA5EE4D7F4D6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4BFFD99-75B8-415A-AFF4-F9559275D7FA}" type="pres">
      <dgm:prSet presAssocID="{970BC6EA-617C-4EA8-96C6-FA5EE4D7F4D6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B4AB92C-C9B0-4EA4-8989-880142DDD42C}" type="pres">
      <dgm:prSet presAssocID="{970BC6EA-617C-4EA8-96C6-FA5EE4D7F4D6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DAB975B-98FD-4D8B-9764-D8540227E863}" type="pres">
      <dgm:prSet presAssocID="{970BC6EA-617C-4EA8-96C6-FA5EE4D7F4D6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35169A5-4A9F-4F0C-8AB5-32429D86BC19}" type="pres">
      <dgm:prSet presAssocID="{970BC6EA-617C-4EA8-96C6-FA5EE4D7F4D6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30270A8-A7E3-4448-ACDE-B5CA9EF92FA4}" type="pres">
      <dgm:prSet presAssocID="{970BC6EA-617C-4EA8-96C6-FA5EE4D7F4D6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2447BE7-AC92-46A4-993A-411006E67531}" type="pres">
      <dgm:prSet presAssocID="{970BC6EA-617C-4EA8-96C6-FA5EE4D7F4D6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84A6F09-AEDC-41C8-8EC2-788AC181BF2E}" type="pres">
      <dgm:prSet presAssocID="{970BC6EA-617C-4EA8-96C6-FA5EE4D7F4D6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66E1561-EC9C-4DAD-8FAF-DB5249F9D566}" type="pres">
      <dgm:prSet presAssocID="{970BC6EA-617C-4EA8-96C6-FA5EE4D7F4D6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7DB286E-E291-43C5-A5C6-D04FED9B1D23}" type="presOf" srcId="{2AFE790A-A468-4B4F-80B1-445AD265B6D5}" destId="{584A6F09-AEDC-41C8-8EC2-788AC181BF2E}" srcOrd="1" destOrd="0" presId="urn:microsoft.com/office/officeart/2005/8/layout/vProcess5"/>
    <dgm:cxn modelId="{DD3CCB03-797D-45BA-AB5C-E92C68E33196}" type="presOf" srcId="{970BC6EA-617C-4EA8-96C6-FA5EE4D7F4D6}" destId="{752149F4-63FF-41BA-9D7E-AD745960B6A8}" srcOrd="0" destOrd="0" presId="urn:microsoft.com/office/officeart/2005/8/layout/vProcess5"/>
    <dgm:cxn modelId="{D9B52EFB-E916-4D4F-A8C9-867CA5E776C1}" type="presOf" srcId="{B5959A49-323C-476C-90B4-9D2390FDFC84}" destId="{82447BE7-AC92-46A4-993A-411006E67531}" srcOrd="1" destOrd="0" presId="urn:microsoft.com/office/officeart/2005/8/layout/vProcess5"/>
    <dgm:cxn modelId="{123934C7-6472-4CA8-A4F8-EEE4DC8E7642}" type="presOf" srcId="{115768DD-2B45-4E01-8C16-55B271D07315}" destId="{481C3090-65B2-452A-8AB6-E303B4E48524}" srcOrd="0" destOrd="0" presId="urn:microsoft.com/office/officeart/2005/8/layout/vProcess5"/>
    <dgm:cxn modelId="{07916AD6-6110-46C2-A7C6-01526D03EA1B}" type="presOf" srcId="{B5959A49-323C-476C-90B4-9D2390FDFC84}" destId="{832E1DE7-9D26-45FE-8E1F-100243DAE09C}" srcOrd="0" destOrd="0" presId="urn:microsoft.com/office/officeart/2005/8/layout/vProcess5"/>
    <dgm:cxn modelId="{AF8F8EB1-412B-4EF1-B79A-DF1922BB0E8F}" type="presOf" srcId="{3C6890B0-6E57-4FE8-BE73-2A3ECA98C512}" destId="{E66E1561-EC9C-4DAD-8FAF-DB5249F9D566}" srcOrd="1" destOrd="0" presId="urn:microsoft.com/office/officeart/2005/8/layout/vProcess5"/>
    <dgm:cxn modelId="{DD04204C-37C9-4778-A7F8-9580739D8100}" type="presOf" srcId="{C50EAC64-D4CC-476E-A709-0A03A8CBB2C0}" destId="{FB4AB92C-C9B0-4EA4-8989-880142DDD42C}" srcOrd="0" destOrd="0" presId="urn:microsoft.com/office/officeart/2005/8/layout/vProcess5"/>
    <dgm:cxn modelId="{FCE817D6-EBF8-4EF7-B122-217582EF7DEF}" type="presOf" srcId="{2AFE790A-A468-4B4F-80B1-445AD265B6D5}" destId="{CDBBB19F-348D-4877-8FAE-35E668DA169D}" srcOrd="0" destOrd="0" presId="urn:microsoft.com/office/officeart/2005/8/layout/vProcess5"/>
    <dgm:cxn modelId="{1749F871-3FD5-4764-9E9A-33CD60D1FBB7}" type="presOf" srcId="{9E6B4E5F-8DC2-4C80-9307-341FB6979C5D}" destId="{FDAB975B-98FD-4D8B-9764-D8540227E863}" srcOrd="0" destOrd="0" presId="urn:microsoft.com/office/officeart/2005/8/layout/vProcess5"/>
    <dgm:cxn modelId="{9016E808-2624-41DC-BDC1-5AF80EA3F180}" srcId="{970BC6EA-617C-4EA8-96C6-FA5EE4D7F4D6}" destId="{2AFE790A-A468-4B4F-80B1-445AD265B6D5}" srcOrd="2" destOrd="0" parTransId="{E7CBB18A-3D08-4677-B632-80E525FB1F93}" sibTransId="{C9F77A51-1DDC-4D86-B7FF-FF71804D44C7}"/>
    <dgm:cxn modelId="{2B93B66B-8E91-4E0B-BF0E-F9B108EF6986}" type="presOf" srcId="{3C6890B0-6E57-4FE8-BE73-2A3ECA98C512}" destId="{B4BFFD99-75B8-415A-AFF4-F9559275D7FA}" srcOrd="0" destOrd="0" presId="urn:microsoft.com/office/officeart/2005/8/layout/vProcess5"/>
    <dgm:cxn modelId="{9E0D07B7-C7B8-421F-9B17-65F0741BE240}" srcId="{970BC6EA-617C-4EA8-96C6-FA5EE4D7F4D6}" destId="{3C6890B0-6E57-4FE8-BE73-2A3ECA98C512}" srcOrd="3" destOrd="0" parTransId="{07F16B6F-0B9F-4B16-86A2-449EAC931B4A}" sibTransId="{83B1945C-FB7F-4B55-A153-F4C1D54A63CA}"/>
    <dgm:cxn modelId="{7B54B434-3AE9-433F-8323-39DB71BD3B20}" srcId="{970BC6EA-617C-4EA8-96C6-FA5EE4D7F4D6}" destId="{B5959A49-323C-476C-90B4-9D2390FDFC84}" srcOrd="1" destOrd="0" parTransId="{AE62C856-3385-410E-A747-C9BE9D9CD923}" sibTransId="{9E6B4E5F-8DC2-4C80-9307-341FB6979C5D}"/>
    <dgm:cxn modelId="{AFEF79CE-7E6B-464E-9300-EF76AB4B658E}" type="presOf" srcId="{C9F77A51-1DDC-4D86-B7FF-FF71804D44C7}" destId="{935169A5-4A9F-4F0C-8AB5-32429D86BC19}" srcOrd="0" destOrd="0" presId="urn:microsoft.com/office/officeart/2005/8/layout/vProcess5"/>
    <dgm:cxn modelId="{0FB02454-0D36-4F0A-81ED-482F9B0326D0}" srcId="{970BC6EA-617C-4EA8-96C6-FA5EE4D7F4D6}" destId="{115768DD-2B45-4E01-8C16-55B271D07315}" srcOrd="0" destOrd="0" parTransId="{72D3908C-4B59-4E5D-8EC6-D9960B168863}" sibTransId="{C50EAC64-D4CC-476E-A709-0A03A8CBB2C0}"/>
    <dgm:cxn modelId="{892502DC-47FF-4A0B-8CE7-560B3F8B7D53}" type="presOf" srcId="{115768DD-2B45-4E01-8C16-55B271D07315}" destId="{630270A8-A7E3-4448-ACDE-B5CA9EF92FA4}" srcOrd="1" destOrd="0" presId="urn:microsoft.com/office/officeart/2005/8/layout/vProcess5"/>
    <dgm:cxn modelId="{2AFB6D03-BEC2-4A71-B1FC-AC49BBFC1794}" type="presParOf" srcId="{752149F4-63FF-41BA-9D7E-AD745960B6A8}" destId="{2B1915D3-0D2D-4FC3-9B8B-30CD288BEE78}" srcOrd="0" destOrd="0" presId="urn:microsoft.com/office/officeart/2005/8/layout/vProcess5"/>
    <dgm:cxn modelId="{5310C11C-8B98-4656-BA4B-156738399985}" type="presParOf" srcId="{752149F4-63FF-41BA-9D7E-AD745960B6A8}" destId="{481C3090-65B2-452A-8AB6-E303B4E48524}" srcOrd="1" destOrd="0" presId="urn:microsoft.com/office/officeart/2005/8/layout/vProcess5"/>
    <dgm:cxn modelId="{FBCFB97D-C4B2-4DCD-92C2-5BBE40849203}" type="presParOf" srcId="{752149F4-63FF-41BA-9D7E-AD745960B6A8}" destId="{832E1DE7-9D26-45FE-8E1F-100243DAE09C}" srcOrd="2" destOrd="0" presId="urn:microsoft.com/office/officeart/2005/8/layout/vProcess5"/>
    <dgm:cxn modelId="{67CFC12B-6FB2-409D-9468-3E0D45FE65E0}" type="presParOf" srcId="{752149F4-63FF-41BA-9D7E-AD745960B6A8}" destId="{CDBBB19F-348D-4877-8FAE-35E668DA169D}" srcOrd="3" destOrd="0" presId="urn:microsoft.com/office/officeart/2005/8/layout/vProcess5"/>
    <dgm:cxn modelId="{F3546FA1-5D9B-4A4D-8A81-85F740D37096}" type="presParOf" srcId="{752149F4-63FF-41BA-9D7E-AD745960B6A8}" destId="{B4BFFD99-75B8-415A-AFF4-F9559275D7FA}" srcOrd="4" destOrd="0" presId="urn:microsoft.com/office/officeart/2005/8/layout/vProcess5"/>
    <dgm:cxn modelId="{1B9E7957-D460-441E-9523-3688775A6FCC}" type="presParOf" srcId="{752149F4-63FF-41BA-9D7E-AD745960B6A8}" destId="{FB4AB92C-C9B0-4EA4-8989-880142DDD42C}" srcOrd="5" destOrd="0" presId="urn:microsoft.com/office/officeart/2005/8/layout/vProcess5"/>
    <dgm:cxn modelId="{C54129D8-9385-4116-AF74-8DF2EFD5F08B}" type="presParOf" srcId="{752149F4-63FF-41BA-9D7E-AD745960B6A8}" destId="{FDAB975B-98FD-4D8B-9764-D8540227E863}" srcOrd="6" destOrd="0" presId="urn:microsoft.com/office/officeart/2005/8/layout/vProcess5"/>
    <dgm:cxn modelId="{A9AEFFFF-6A48-4DB0-9745-0C4DD2889F06}" type="presParOf" srcId="{752149F4-63FF-41BA-9D7E-AD745960B6A8}" destId="{935169A5-4A9F-4F0C-8AB5-32429D86BC19}" srcOrd="7" destOrd="0" presId="urn:microsoft.com/office/officeart/2005/8/layout/vProcess5"/>
    <dgm:cxn modelId="{23557156-364C-4929-A76D-ECAD3719958D}" type="presParOf" srcId="{752149F4-63FF-41BA-9D7E-AD745960B6A8}" destId="{630270A8-A7E3-4448-ACDE-B5CA9EF92FA4}" srcOrd="8" destOrd="0" presId="urn:microsoft.com/office/officeart/2005/8/layout/vProcess5"/>
    <dgm:cxn modelId="{68639D74-43FD-479B-BFDA-5BEE4363F437}" type="presParOf" srcId="{752149F4-63FF-41BA-9D7E-AD745960B6A8}" destId="{82447BE7-AC92-46A4-993A-411006E67531}" srcOrd="9" destOrd="0" presId="urn:microsoft.com/office/officeart/2005/8/layout/vProcess5"/>
    <dgm:cxn modelId="{1AD4F976-215B-480F-90D8-1F98D55C9780}" type="presParOf" srcId="{752149F4-63FF-41BA-9D7E-AD745960B6A8}" destId="{584A6F09-AEDC-41C8-8EC2-788AC181BF2E}" srcOrd="10" destOrd="0" presId="urn:microsoft.com/office/officeart/2005/8/layout/vProcess5"/>
    <dgm:cxn modelId="{8120B56C-DDB9-45A3-95A6-85BCE1E5E033}" type="presParOf" srcId="{752149F4-63FF-41BA-9D7E-AD745960B6A8}" destId="{E66E1561-EC9C-4DAD-8FAF-DB5249F9D56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D55BF1-BD7A-479F-B822-AD85AFF7C808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FAA91613-3EF6-41BC-BE1C-DD3830DC3FBB}" type="pres">
      <dgm:prSet presAssocID="{37D55BF1-BD7A-479F-B822-AD85AFF7C80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</dgm:ptLst>
  <dgm:cxnLst>
    <dgm:cxn modelId="{D1AAD504-CDC5-4AA1-B1DF-A1EB70E829B7}" type="presOf" srcId="{37D55BF1-BD7A-479F-B822-AD85AFF7C808}" destId="{FAA91613-3EF6-41BC-BE1C-DD3830DC3FBB}" srcOrd="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AF3AE5-5532-401C-AC58-1CCFF7DD057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AE7C1C04-D570-4191-8700-6108BEB254CE}">
      <dgm:prSet phldrT="[Testo]" custT="1"/>
      <dgm:spPr/>
      <dgm:t>
        <a:bodyPr/>
        <a:lstStyle/>
        <a:p>
          <a:r>
            <a:rPr lang="it-IT" sz="2400" dirty="0"/>
            <a:t>Kick-off meeting: </a:t>
          </a:r>
          <a:r>
            <a:rPr lang="it-IT" sz="2400" dirty="0" err="1"/>
            <a:t>today</a:t>
          </a:r>
          <a:r>
            <a:rPr lang="it-IT" sz="2400" dirty="0"/>
            <a:t>!</a:t>
          </a:r>
        </a:p>
      </dgm:t>
    </dgm:pt>
    <dgm:pt modelId="{2D8BDCE4-E0E8-42B0-997E-AEE61C530FCC}" type="parTrans" cxnId="{184F0EB7-98D3-43E7-85DE-DA611468AA7D}">
      <dgm:prSet/>
      <dgm:spPr/>
      <dgm:t>
        <a:bodyPr/>
        <a:lstStyle/>
        <a:p>
          <a:endParaRPr lang="it-IT"/>
        </a:p>
      </dgm:t>
    </dgm:pt>
    <dgm:pt modelId="{B5C99D53-C043-4088-BBA0-75AEEFB4CAB0}" type="sibTrans" cxnId="{184F0EB7-98D3-43E7-85DE-DA611468AA7D}">
      <dgm:prSet/>
      <dgm:spPr/>
      <dgm:t>
        <a:bodyPr/>
        <a:lstStyle/>
        <a:p>
          <a:endParaRPr lang="it-IT"/>
        </a:p>
      </dgm:t>
    </dgm:pt>
    <dgm:pt modelId="{BA93C285-5A58-4619-B59F-5A1AED9BEE2B}">
      <dgm:prSet phldrT="[Testo]" custT="1"/>
      <dgm:spPr/>
      <dgm:t>
        <a:bodyPr/>
        <a:lstStyle/>
        <a:p>
          <a:r>
            <a:rPr lang="it-IT" sz="2400" dirty="0" err="1"/>
            <a:t>Classes</a:t>
          </a:r>
          <a:r>
            <a:rPr lang="it-IT" sz="2400" dirty="0"/>
            <a:t> on </a:t>
          </a:r>
          <a:r>
            <a:rPr lang="it-IT" sz="2400" dirty="0" err="1"/>
            <a:t>cooking</a:t>
          </a:r>
          <a:r>
            <a:rPr lang="it-IT" sz="2400" dirty="0"/>
            <a:t> </a:t>
          </a:r>
          <a:r>
            <a:rPr lang="it-IT" sz="2400" dirty="0" err="1"/>
            <a:t>traditions</a:t>
          </a:r>
          <a:r>
            <a:rPr lang="it-IT" sz="2400" dirty="0"/>
            <a:t> of </a:t>
          </a:r>
          <a:r>
            <a:rPr lang="it-IT" sz="2400" dirty="0" err="1"/>
            <a:t>Italy</a:t>
          </a:r>
          <a:r>
            <a:rPr lang="it-IT" sz="2400" dirty="0"/>
            <a:t>, France, Netherlands and </a:t>
          </a:r>
          <a:r>
            <a:rPr lang="it-IT" sz="2400" dirty="0" err="1"/>
            <a:t>Finland</a:t>
          </a:r>
          <a:endParaRPr lang="it-IT" sz="2400" dirty="0"/>
        </a:p>
      </dgm:t>
    </dgm:pt>
    <dgm:pt modelId="{F6590B44-B958-4DBD-B753-B5F4933B1665}" type="parTrans" cxnId="{50174221-F023-4CC4-B526-3EE9B77B2B2D}">
      <dgm:prSet/>
      <dgm:spPr/>
      <dgm:t>
        <a:bodyPr/>
        <a:lstStyle/>
        <a:p>
          <a:endParaRPr lang="it-IT"/>
        </a:p>
      </dgm:t>
    </dgm:pt>
    <dgm:pt modelId="{82F4BEC5-1089-4650-B2A9-3A3BA6132514}" type="sibTrans" cxnId="{50174221-F023-4CC4-B526-3EE9B77B2B2D}">
      <dgm:prSet/>
      <dgm:spPr/>
      <dgm:t>
        <a:bodyPr/>
        <a:lstStyle/>
        <a:p>
          <a:endParaRPr lang="it-IT"/>
        </a:p>
      </dgm:t>
    </dgm:pt>
    <dgm:pt modelId="{C7D68808-BDC5-4F52-AF2D-E2A15060B2DE}">
      <dgm:prSet phldrT="[Testo]" custT="1"/>
      <dgm:spPr/>
      <dgm:t>
        <a:bodyPr/>
        <a:lstStyle/>
        <a:p>
          <a:r>
            <a:rPr lang="it-IT" sz="2400" dirty="0" err="1"/>
            <a:t>Classes</a:t>
          </a:r>
          <a:r>
            <a:rPr lang="it-IT" sz="2400" dirty="0"/>
            <a:t> on 4 </a:t>
          </a:r>
          <a:r>
            <a:rPr lang="it-IT" sz="2400" dirty="0" err="1"/>
            <a:t>recipes</a:t>
          </a:r>
          <a:r>
            <a:rPr lang="it-IT" sz="2400" dirty="0"/>
            <a:t> </a:t>
          </a:r>
          <a:r>
            <a:rPr lang="it-IT" sz="2400" dirty="0" err="1"/>
            <a:t>we</a:t>
          </a:r>
          <a:r>
            <a:rPr lang="it-IT" sz="2400" dirty="0"/>
            <a:t> are </a:t>
          </a:r>
          <a:r>
            <a:rPr lang="it-IT" sz="2400" dirty="0" err="1"/>
            <a:t>doing</a:t>
          </a:r>
          <a:r>
            <a:rPr lang="it-IT" sz="2400" dirty="0"/>
            <a:t> </a:t>
          </a:r>
          <a:r>
            <a:rPr lang="it-IT" sz="2400" dirty="0" err="1"/>
            <a:t>together</a:t>
          </a:r>
          <a:r>
            <a:rPr lang="it-IT" sz="2400" dirty="0"/>
            <a:t> in streaming </a:t>
          </a:r>
          <a:r>
            <a:rPr lang="it-IT" sz="2400" dirty="0" err="1"/>
            <a:t>classes</a:t>
          </a:r>
          <a:endParaRPr lang="it-IT" sz="2400" dirty="0"/>
        </a:p>
      </dgm:t>
    </dgm:pt>
    <dgm:pt modelId="{5E4054C2-3216-412F-AA8A-BA318B5D31BD}" type="parTrans" cxnId="{D1ACC743-43E2-4A89-AED4-35D0E56FF162}">
      <dgm:prSet/>
      <dgm:spPr/>
      <dgm:t>
        <a:bodyPr/>
        <a:lstStyle/>
        <a:p>
          <a:endParaRPr lang="it-IT"/>
        </a:p>
      </dgm:t>
    </dgm:pt>
    <dgm:pt modelId="{C2B9C1FD-7A9C-4D7C-8744-FF34B443966B}" type="sibTrans" cxnId="{D1ACC743-43E2-4A89-AED4-35D0E56FF162}">
      <dgm:prSet/>
      <dgm:spPr/>
      <dgm:t>
        <a:bodyPr/>
        <a:lstStyle/>
        <a:p>
          <a:endParaRPr lang="it-IT"/>
        </a:p>
      </dgm:t>
    </dgm:pt>
    <dgm:pt modelId="{E69296FB-4235-4EFE-A8D4-7AB97D384E07}">
      <dgm:prSet phldrT="[Testo]" custT="1"/>
      <dgm:spPr/>
      <dgm:t>
        <a:bodyPr/>
        <a:lstStyle/>
        <a:p>
          <a:r>
            <a:rPr lang="it-IT" sz="2400" dirty="0" err="1"/>
            <a:t>Maths</a:t>
          </a:r>
          <a:r>
            <a:rPr lang="it-IT" sz="2400" dirty="0"/>
            <a:t> </a:t>
          </a:r>
          <a:r>
            <a:rPr lang="it-IT" sz="2400" dirty="0" err="1"/>
            <a:t>classes</a:t>
          </a:r>
          <a:r>
            <a:rPr lang="it-IT" sz="2400" dirty="0"/>
            <a:t>: </a:t>
          </a:r>
          <a:r>
            <a:rPr lang="it-IT" sz="2400" dirty="0" err="1"/>
            <a:t>cost</a:t>
          </a:r>
          <a:r>
            <a:rPr lang="it-IT" sz="2400" dirty="0"/>
            <a:t> and </a:t>
          </a:r>
          <a:r>
            <a:rPr lang="it-IT" sz="2400" dirty="0" err="1"/>
            <a:t>selling</a:t>
          </a:r>
          <a:r>
            <a:rPr lang="it-IT" sz="2400" dirty="0"/>
            <a:t> </a:t>
          </a:r>
          <a:r>
            <a:rPr lang="it-IT" sz="2400" dirty="0" err="1"/>
            <a:t>price</a:t>
          </a:r>
          <a:r>
            <a:rPr lang="it-IT" sz="2400" dirty="0"/>
            <a:t> of </a:t>
          </a:r>
          <a:r>
            <a:rPr lang="it-IT" sz="2400" dirty="0" err="1"/>
            <a:t>recipes</a:t>
          </a:r>
          <a:endParaRPr lang="it-IT" sz="2400" dirty="0"/>
        </a:p>
      </dgm:t>
    </dgm:pt>
    <dgm:pt modelId="{2DF0DD96-454B-4237-A52C-4652244F8AFD}" type="parTrans" cxnId="{A78815A6-A45C-44FF-A8FC-A759F10132DD}">
      <dgm:prSet/>
      <dgm:spPr/>
      <dgm:t>
        <a:bodyPr/>
        <a:lstStyle/>
        <a:p>
          <a:endParaRPr lang="it-IT"/>
        </a:p>
      </dgm:t>
    </dgm:pt>
    <dgm:pt modelId="{712C0C15-9770-47B7-A8FB-FE60C10F9BD3}" type="sibTrans" cxnId="{A78815A6-A45C-44FF-A8FC-A759F10132DD}">
      <dgm:prSet/>
      <dgm:spPr/>
      <dgm:t>
        <a:bodyPr/>
        <a:lstStyle/>
        <a:p>
          <a:endParaRPr lang="it-IT"/>
        </a:p>
      </dgm:t>
    </dgm:pt>
    <dgm:pt modelId="{186F1ED1-5C8F-483B-B918-BF63A3045FA9}">
      <dgm:prSet phldrT="[Testo]" custT="1"/>
      <dgm:spPr/>
      <dgm:t>
        <a:bodyPr/>
        <a:lstStyle/>
        <a:p>
          <a:r>
            <a:rPr lang="it-IT" sz="2400" dirty="0"/>
            <a:t>Science </a:t>
          </a:r>
          <a:r>
            <a:rPr lang="it-IT" sz="2400" dirty="0" err="1"/>
            <a:t>classes</a:t>
          </a:r>
          <a:r>
            <a:rPr lang="it-IT" sz="2400" dirty="0"/>
            <a:t>: </a:t>
          </a:r>
          <a:r>
            <a:rPr lang="it-IT" sz="2400" dirty="0" err="1"/>
            <a:t>nutrition</a:t>
          </a:r>
          <a:r>
            <a:rPr lang="it-IT" sz="2400" dirty="0"/>
            <a:t> and </a:t>
          </a:r>
          <a:r>
            <a:rPr lang="it-IT" sz="2400" dirty="0" err="1"/>
            <a:t>sustainability</a:t>
          </a:r>
          <a:r>
            <a:rPr lang="it-IT" sz="2400" dirty="0"/>
            <a:t> </a:t>
          </a:r>
          <a:r>
            <a:rPr lang="it-IT" sz="2400" dirty="0" err="1"/>
            <a:t>analisys</a:t>
          </a:r>
          <a:r>
            <a:rPr lang="it-IT" sz="2400" dirty="0"/>
            <a:t> of </a:t>
          </a:r>
          <a:r>
            <a:rPr lang="it-IT" sz="2400" dirty="0" err="1"/>
            <a:t>recipes</a:t>
          </a:r>
          <a:endParaRPr lang="it-IT" sz="2400" dirty="0"/>
        </a:p>
      </dgm:t>
    </dgm:pt>
    <dgm:pt modelId="{74D19609-F3CE-453C-9478-157F32B1CD82}" type="parTrans" cxnId="{5D7483EF-D807-433A-821A-19CCCF32FB9F}">
      <dgm:prSet/>
      <dgm:spPr/>
      <dgm:t>
        <a:bodyPr/>
        <a:lstStyle/>
        <a:p>
          <a:endParaRPr lang="it-IT"/>
        </a:p>
      </dgm:t>
    </dgm:pt>
    <dgm:pt modelId="{2CAC5823-EE54-413F-BE22-C8F341875E5F}" type="sibTrans" cxnId="{5D7483EF-D807-433A-821A-19CCCF32FB9F}">
      <dgm:prSet/>
      <dgm:spPr/>
      <dgm:t>
        <a:bodyPr/>
        <a:lstStyle/>
        <a:p>
          <a:endParaRPr lang="it-IT"/>
        </a:p>
      </dgm:t>
    </dgm:pt>
    <dgm:pt modelId="{D8A4248E-83D1-4D23-86E1-AB643460AF36}" type="pres">
      <dgm:prSet presAssocID="{5BAF3AE5-5532-401C-AC58-1CCFF7DD057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E6AC70D-421A-48EB-ACC5-E7B3A498504A}" type="pres">
      <dgm:prSet presAssocID="{AE7C1C04-D570-4191-8700-6108BEB254CE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3D024C9-50A9-4D30-B235-8E38A1DD75D0}" type="pres">
      <dgm:prSet presAssocID="{B5C99D53-C043-4088-BBA0-75AEEFB4CAB0}" presName="spacer" presStyleCnt="0"/>
      <dgm:spPr/>
    </dgm:pt>
    <dgm:pt modelId="{EA999E0C-EE32-4E0D-8298-48ECE6050CE4}" type="pres">
      <dgm:prSet presAssocID="{BA93C285-5A58-4619-B59F-5A1AED9BEE2B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D7FA183-2AFD-407A-B8F6-DF55A911C0EA}" type="pres">
      <dgm:prSet presAssocID="{82F4BEC5-1089-4650-B2A9-3A3BA6132514}" presName="spacer" presStyleCnt="0"/>
      <dgm:spPr/>
    </dgm:pt>
    <dgm:pt modelId="{12DD3CB2-3B24-487F-89E0-8F761F5E737A}" type="pres">
      <dgm:prSet presAssocID="{C7D68808-BDC5-4F52-AF2D-E2A15060B2DE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D67E18A-7780-4582-AE6C-70962EAB9A87}" type="pres">
      <dgm:prSet presAssocID="{C2B9C1FD-7A9C-4D7C-8744-FF34B443966B}" presName="spacer" presStyleCnt="0"/>
      <dgm:spPr/>
    </dgm:pt>
    <dgm:pt modelId="{A3BC1159-FCCD-47A4-AE74-F9CFD8C02028}" type="pres">
      <dgm:prSet presAssocID="{E69296FB-4235-4EFE-A8D4-7AB97D384E07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C77147E-9F6C-4507-83F7-6FA81318B4D5}" type="pres">
      <dgm:prSet presAssocID="{712C0C15-9770-47B7-A8FB-FE60C10F9BD3}" presName="spacer" presStyleCnt="0"/>
      <dgm:spPr/>
    </dgm:pt>
    <dgm:pt modelId="{3CA55E7E-ED30-4B1B-9899-11ED75EBEFAC}" type="pres">
      <dgm:prSet presAssocID="{186F1ED1-5C8F-483B-B918-BF63A3045FA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488268BD-1190-404B-9D4E-0E63162F8F20}" type="presOf" srcId="{E69296FB-4235-4EFE-A8D4-7AB97D384E07}" destId="{A3BC1159-FCCD-47A4-AE74-F9CFD8C02028}" srcOrd="0" destOrd="0" presId="urn:microsoft.com/office/officeart/2005/8/layout/vList2"/>
    <dgm:cxn modelId="{FE48B0AF-2A7F-4E47-8D2E-C593FEBA28B9}" type="presOf" srcId="{186F1ED1-5C8F-483B-B918-BF63A3045FA9}" destId="{3CA55E7E-ED30-4B1B-9899-11ED75EBEFAC}" srcOrd="0" destOrd="0" presId="urn:microsoft.com/office/officeart/2005/8/layout/vList2"/>
    <dgm:cxn modelId="{29CC779A-D5F7-459F-BFDB-64D7590050E1}" type="presOf" srcId="{AE7C1C04-D570-4191-8700-6108BEB254CE}" destId="{9E6AC70D-421A-48EB-ACC5-E7B3A498504A}" srcOrd="0" destOrd="0" presId="urn:microsoft.com/office/officeart/2005/8/layout/vList2"/>
    <dgm:cxn modelId="{D1ACC743-43E2-4A89-AED4-35D0E56FF162}" srcId="{5BAF3AE5-5532-401C-AC58-1CCFF7DD0576}" destId="{C7D68808-BDC5-4F52-AF2D-E2A15060B2DE}" srcOrd="2" destOrd="0" parTransId="{5E4054C2-3216-412F-AA8A-BA318B5D31BD}" sibTransId="{C2B9C1FD-7A9C-4D7C-8744-FF34B443966B}"/>
    <dgm:cxn modelId="{A78815A6-A45C-44FF-A8FC-A759F10132DD}" srcId="{5BAF3AE5-5532-401C-AC58-1CCFF7DD0576}" destId="{E69296FB-4235-4EFE-A8D4-7AB97D384E07}" srcOrd="3" destOrd="0" parTransId="{2DF0DD96-454B-4237-A52C-4652244F8AFD}" sibTransId="{712C0C15-9770-47B7-A8FB-FE60C10F9BD3}"/>
    <dgm:cxn modelId="{184F0EB7-98D3-43E7-85DE-DA611468AA7D}" srcId="{5BAF3AE5-5532-401C-AC58-1CCFF7DD0576}" destId="{AE7C1C04-D570-4191-8700-6108BEB254CE}" srcOrd="0" destOrd="0" parTransId="{2D8BDCE4-E0E8-42B0-997E-AEE61C530FCC}" sibTransId="{B5C99D53-C043-4088-BBA0-75AEEFB4CAB0}"/>
    <dgm:cxn modelId="{CAF78666-70B4-40F4-B5C6-9A8939EE6CDD}" type="presOf" srcId="{BA93C285-5A58-4619-B59F-5A1AED9BEE2B}" destId="{EA999E0C-EE32-4E0D-8298-48ECE6050CE4}" srcOrd="0" destOrd="0" presId="urn:microsoft.com/office/officeart/2005/8/layout/vList2"/>
    <dgm:cxn modelId="{1357E782-ABB6-48C1-98ED-A36B37CA505B}" type="presOf" srcId="{C7D68808-BDC5-4F52-AF2D-E2A15060B2DE}" destId="{12DD3CB2-3B24-487F-89E0-8F761F5E737A}" srcOrd="0" destOrd="0" presId="urn:microsoft.com/office/officeart/2005/8/layout/vList2"/>
    <dgm:cxn modelId="{50174221-F023-4CC4-B526-3EE9B77B2B2D}" srcId="{5BAF3AE5-5532-401C-AC58-1CCFF7DD0576}" destId="{BA93C285-5A58-4619-B59F-5A1AED9BEE2B}" srcOrd="1" destOrd="0" parTransId="{F6590B44-B958-4DBD-B753-B5F4933B1665}" sibTransId="{82F4BEC5-1089-4650-B2A9-3A3BA6132514}"/>
    <dgm:cxn modelId="{5D7483EF-D807-433A-821A-19CCCF32FB9F}" srcId="{5BAF3AE5-5532-401C-AC58-1CCFF7DD0576}" destId="{186F1ED1-5C8F-483B-B918-BF63A3045FA9}" srcOrd="4" destOrd="0" parTransId="{74D19609-F3CE-453C-9478-157F32B1CD82}" sibTransId="{2CAC5823-EE54-413F-BE22-C8F341875E5F}"/>
    <dgm:cxn modelId="{31D5FEB0-9DA9-45CA-B59D-7DEE1903F823}" type="presOf" srcId="{5BAF3AE5-5532-401C-AC58-1CCFF7DD0576}" destId="{D8A4248E-83D1-4D23-86E1-AB643460AF36}" srcOrd="0" destOrd="0" presId="urn:microsoft.com/office/officeart/2005/8/layout/vList2"/>
    <dgm:cxn modelId="{34835563-903E-46E4-811F-E5EDEF9D9FF4}" type="presParOf" srcId="{D8A4248E-83D1-4D23-86E1-AB643460AF36}" destId="{9E6AC70D-421A-48EB-ACC5-E7B3A498504A}" srcOrd="0" destOrd="0" presId="urn:microsoft.com/office/officeart/2005/8/layout/vList2"/>
    <dgm:cxn modelId="{786995F1-E0C6-446F-A3A4-3D3C7CA53013}" type="presParOf" srcId="{D8A4248E-83D1-4D23-86E1-AB643460AF36}" destId="{C3D024C9-50A9-4D30-B235-8E38A1DD75D0}" srcOrd="1" destOrd="0" presId="urn:microsoft.com/office/officeart/2005/8/layout/vList2"/>
    <dgm:cxn modelId="{4975E1E4-C389-463F-B2BC-8DEF7524A6A2}" type="presParOf" srcId="{D8A4248E-83D1-4D23-86E1-AB643460AF36}" destId="{EA999E0C-EE32-4E0D-8298-48ECE6050CE4}" srcOrd="2" destOrd="0" presId="urn:microsoft.com/office/officeart/2005/8/layout/vList2"/>
    <dgm:cxn modelId="{E833117D-C9DE-457E-B4D3-0A3EFC79D122}" type="presParOf" srcId="{D8A4248E-83D1-4D23-86E1-AB643460AF36}" destId="{5D7FA183-2AFD-407A-B8F6-DF55A911C0EA}" srcOrd="3" destOrd="0" presId="urn:microsoft.com/office/officeart/2005/8/layout/vList2"/>
    <dgm:cxn modelId="{3B05EF52-6504-4682-BAE2-331BD20EED05}" type="presParOf" srcId="{D8A4248E-83D1-4D23-86E1-AB643460AF36}" destId="{12DD3CB2-3B24-487F-89E0-8F761F5E737A}" srcOrd="4" destOrd="0" presId="urn:microsoft.com/office/officeart/2005/8/layout/vList2"/>
    <dgm:cxn modelId="{38DFB6C2-C866-46C1-B575-3EB01D10927E}" type="presParOf" srcId="{D8A4248E-83D1-4D23-86E1-AB643460AF36}" destId="{0D67E18A-7780-4582-AE6C-70962EAB9A87}" srcOrd="5" destOrd="0" presId="urn:microsoft.com/office/officeart/2005/8/layout/vList2"/>
    <dgm:cxn modelId="{9B02BD28-7913-48CE-9A73-2EFBA9956E84}" type="presParOf" srcId="{D8A4248E-83D1-4D23-86E1-AB643460AF36}" destId="{A3BC1159-FCCD-47A4-AE74-F9CFD8C02028}" srcOrd="6" destOrd="0" presId="urn:microsoft.com/office/officeart/2005/8/layout/vList2"/>
    <dgm:cxn modelId="{2D88EB57-1A3A-4208-9B79-0E0F56FADFF3}" type="presParOf" srcId="{D8A4248E-83D1-4D23-86E1-AB643460AF36}" destId="{7C77147E-9F6C-4507-83F7-6FA81318B4D5}" srcOrd="7" destOrd="0" presId="urn:microsoft.com/office/officeart/2005/8/layout/vList2"/>
    <dgm:cxn modelId="{6E6B89B6-998B-459A-A83A-389CCFB0531A}" type="presParOf" srcId="{D8A4248E-83D1-4D23-86E1-AB643460AF36}" destId="{3CA55E7E-ED30-4B1B-9899-11ED75EBEFA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3A8A694-00A3-4488-8D63-CD8D694A99E8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D41F1D72-BE5F-490C-A8D7-4C00DAB49D20}">
      <dgm:prSet phldrT="[Testo]"/>
      <dgm:spPr/>
      <dgm:t>
        <a:bodyPr/>
        <a:lstStyle/>
        <a:p>
          <a:pPr rtl="0"/>
          <a:r>
            <a:rPr lang="it-IT" dirty="0">
              <a:latin typeface="Calibri Light" panose="020F0302020204030204"/>
            </a:rPr>
            <a:t>Sugar-salted salmon</a:t>
          </a:r>
          <a:r>
            <a:rPr lang="it-IT" dirty="0"/>
            <a:t> FI</a:t>
          </a:r>
        </a:p>
      </dgm:t>
    </dgm:pt>
    <dgm:pt modelId="{EAECD013-8891-4F89-ACBE-CE150E13D5DA}" type="parTrans" cxnId="{DD4DC1F4-CA79-43D9-9819-2ECA5AB36706}">
      <dgm:prSet/>
      <dgm:spPr/>
      <dgm:t>
        <a:bodyPr/>
        <a:lstStyle/>
        <a:p>
          <a:endParaRPr lang="it-IT"/>
        </a:p>
      </dgm:t>
    </dgm:pt>
    <dgm:pt modelId="{596AA577-0EA9-4BF6-A55E-E8A3617628F6}" type="sibTrans" cxnId="{DD4DC1F4-CA79-43D9-9819-2ECA5AB36706}">
      <dgm:prSet/>
      <dgm:spPr/>
      <dgm:t>
        <a:bodyPr/>
        <a:lstStyle/>
        <a:p>
          <a:endParaRPr lang="it-IT"/>
        </a:p>
      </dgm:t>
    </dgm:pt>
    <dgm:pt modelId="{29644133-A716-4EEC-B7CB-B3AF339F3C5D}">
      <dgm:prSet phldrT="[Testo]"/>
      <dgm:spPr/>
      <dgm:t>
        <a:bodyPr/>
        <a:lstStyle/>
        <a:p>
          <a:r>
            <a:rPr lang="it-IT" dirty="0"/>
            <a:t>Croquette NL</a:t>
          </a:r>
        </a:p>
      </dgm:t>
    </dgm:pt>
    <dgm:pt modelId="{76650612-8EAA-4256-84D5-FEE530311749}" type="parTrans" cxnId="{27A66B86-60FE-4757-842B-57FF6C864D40}">
      <dgm:prSet/>
      <dgm:spPr/>
      <dgm:t>
        <a:bodyPr/>
        <a:lstStyle/>
        <a:p>
          <a:endParaRPr lang="it-IT"/>
        </a:p>
      </dgm:t>
    </dgm:pt>
    <dgm:pt modelId="{0CB1DBB0-ED6F-4633-9E16-9DFBD37BC459}" type="sibTrans" cxnId="{27A66B86-60FE-4757-842B-57FF6C864D40}">
      <dgm:prSet/>
      <dgm:spPr/>
      <dgm:t>
        <a:bodyPr/>
        <a:lstStyle/>
        <a:p>
          <a:endParaRPr lang="it-IT"/>
        </a:p>
      </dgm:t>
    </dgm:pt>
    <dgm:pt modelId="{0AE524FF-0807-46AA-8035-3B9717A7881E}">
      <dgm:prSet phldrT="[Testo]"/>
      <dgm:spPr/>
      <dgm:t>
        <a:bodyPr/>
        <a:lstStyle/>
        <a:p>
          <a:r>
            <a:rPr lang="it-IT" dirty="0"/>
            <a:t>Agnolotti </a:t>
          </a:r>
        </a:p>
        <a:p>
          <a:r>
            <a:rPr lang="it-IT" dirty="0"/>
            <a:t>IT</a:t>
          </a:r>
        </a:p>
      </dgm:t>
    </dgm:pt>
    <dgm:pt modelId="{D7CE26F9-3CE1-4CFE-8DD6-45168F232F47}" type="parTrans" cxnId="{2CD5D7AA-25EE-479D-B16B-5A47C75152D7}">
      <dgm:prSet/>
      <dgm:spPr/>
      <dgm:t>
        <a:bodyPr/>
        <a:lstStyle/>
        <a:p>
          <a:endParaRPr lang="it-IT"/>
        </a:p>
      </dgm:t>
    </dgm:pt>
    <dgm:pt modelId="{AD1A6A81-EB3D-4AB8-86B4-F0606A318F83}" type="sibTrans" cxnId="{2CD5D7AA-25EE-479D-B16B-5A47C75152D7}">
      <dgm:prSet/>
      <dgm:spPr/>
      <dgm:t>
        <a:bodyPr/>
        <a:lstStyle/>
        <a:p>
          <a:endParaRPr lang="it-IT"/>
        </a:p>
      </dgm:t>
    </dgm:pt>
    <dgm:pt modelId="{175C092A-793F-4316-9DB9-C4524E98D31D}">
      <dgm:prSet phldrT="[Testo]"/>
      <dgm:spPr/>
      <dgm:t>
        <a:bodyPr/>
        <a:lstStyle/>
        <a:p>
          <a:r>
            <a:rPr lang="it-IT" dirty="0"/>
            <a:t>Paris-Brest </a:t>
          </a:r>
        </a:p>
        <a:p>
          <a:r>
            <a:rPr lang="it-IT" dirty="0"/>
            <a:t>FR</a:t>
          </a:r>
        </a:p>
      </dgm:t>
    </dgm:pt>
    <dgm:pt modelId="{9FEC4AB4-58A1-4848-A222-7064FCF06CFD}" type="parTrans" cxnId="{9A5176CB-5C7E-4E8F-8AE5-216A5A5826AB}">
      <dgm:prSet/>
      <dgm:spPr/>
      <dgm:t>
        <a:bodyPr/>
        <a:lstStyle/>
        <a:p>
          <a:endParaRPr lang="it-IT"/>
        </a:p>
      </dgm:t>
    </dgm:pt>
    <dgm:pt modelId="{F99FF88E-F4D5-4BD7-84BB-179E1545E7B7}" type="sibTrans" cxnId="{9A5176CB-5C7E-4E8F-8AE5-216A5A5826AB}">
      <dgm:prSet/>
      <dgm:spPr/>
      <dgm:t>
        <a:bodyPr/>
        <a:lstStyle/>
        <a:p>
          <a:endParaRPr lang="it-IT"/>
        </a:p>
      </dgm:t>
    </dgm:pt>
    <dgm:pt modelId="{99AB99C4-8B8F-49CD-89F3-5FCCF7CC8CEA}" type="pres">
      <dgm:prSet presAssocID="{33A8A694-00A3-4488-8D63-CD8D694A99E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1442FBA2-EE35-47B0-A80A-B680E4CF1928}" type="pres">
      <dgm:prSet presAssocID="{D41F1D72-BE5F-490C-A8D7-4C00DAB49D2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D86BA5A-BF2A-4B89-B1A4-C42E189C3F1D}" type="pres">
      <dgm:prSet presAssocID="{596AA577-0EA9-4BF6-A55E-E8A3617628F6}" presName="sibTrans" presStyleCnt="0"/>
      <dgm:spPr/>
    </dgm:pt>
    <dgm:pt modelId="{731620D5-B82D-47CF-9B6E-2ACE1983FBA9}" type="pres">
      <dgm:prSet presAssocID="{29644133-A716-4EEC-B7CB-B3AF339F3C5D}" presName="node" presStyleLbl="node1" presStyleIdx="1" presStyleCnt="4" custLinFactNeighborX="4730" custLinFactNeighborY="66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35529F0-CB6F-4B3D-96B3-49D83714E813}" type="pres">
      <dgm:prSet presAssocID="{0CB1DBB0-ED6F-4633-9E16-9DFBD37BC459}" presName="sibTrans" presStyleCnt="0"/>
      <dgm:spPr/>
    </dgm:pt>
    <dgm:pt modelId="{16DEFD35-87F6-47E0-AD4F-F692D3CDC49A}" type="pres">
      <dgm:prSet presAssocID="{0AE524FF-0807-46AA-8035-3B9717A7881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858222F-5BFA-4913-8D5C-3DEE02CF76F4}" type="pres">
      <dgm:prSet presAssocID="{AD1A6A81-EB3D-4AB8-86B4-F0606A318F83}" presName="sibTrans" presStyleCnt="0"/>
      <dgm:spPr/>
    </dgm:pt>
    <dgm:pt modelId="{9DAA04C6-BFDF-423E-B52A-C7C5773622BD}" type="pres">
      <dgm:prSet presAssocID="{175C092A-793F-4316-9DB9-C4524E98D31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27A66B86-60FE-4757-842B-57FF6C864D40}" srcId="{33A8A694-00A3-4488-8D63-CD8D694A99E8}" destId="{29644133-A716-4EEC-B7CB-B3AF339F3C5D}" srcOrd="1" destOrd="0" parTransId="{76650612-8EAA-4256-84D5-FEE530311749}" sibTransId="{0CB1DBB0-ED6F-4633-9E16-9DFBD37BC459}"/>
    <dgm:cxn modelId="{AD12E6B0-97FD-41DD-90F6-69379C0C81D3}" type="presOf" srcId="{29644133-A716-4EEC-B7CB-B3AF339F3C5D}" destId="{731620D5-B82D-47CF-9B6E-2ACE1983FBA9}" srcOrd="0" destOrd="0" presId="urn:microsoft.com/office/officeart/2005/8/layout/default"/>
    <dgm:cxn modelId="{38065304-88DE-4565-B499-D7566D7D5A97}" type="presOf" srcId="{D41F1D72-BE5F-490C-A8D7-4C00DAB49D20}" destId="{1442FBA2-EE35-47B0-A80A-B680E4CF1928}" srcOrd="0" destOrd="0" presId="urn:microsoft.com/office/officeart/2005/8/layout/default"/>
    <dgm:cxn modelId="{9A5176CB-5C7E-4E8F-8AE5-216A5A5826AB}" srcId="{33A8A694-00A3-4488-8D63-CD8D694A99E8}" destId="{175C092A-793F-4316-9DB9-C4524E98D31D}" srcOrd="3" destOrd="0" parTransId="{9FEC4AB4-58A1-4848-A222-7064FCF06CFD}" sibTransId="{F99FF88E-F4D5-4BD7-84BB-179E1545E7B7}"/>
    <dgm:cxn modelId="{A5F6AA79-1E51-4236-AAD4-CA417D63102C}" type="presOf" srcId="{175C092A-793F-4316-9DB9-C4524E98D31D}" destId="{9DAA04C6-BFDF-423E-B52A-C7C5773622BD}" srcOrd="0" destOrd="0" presId="urn:microsoft.com/office/officeart/2005/8/layout/default"/>
    <dgm:cxn modelId="{40B69049-BAB4-4BE3-B76E-BD9788DC8747}" type="presOf" srcId="{33A8A694-00A3-4488-8D63-CD8D694A99E8}" destId="{99AB99C4-8B8F-49CD-89F3-5FCCF7CC8CEA}" srcOrd="0" destOrd="0" presId="urn:microsoft.com/office/officeart/2005/8/layout/default"/>
    <dgm:cxn modelId="{2CD5D7AA-25EE-479D-B16B-5A47C75152D7}" srcId="{33A8A694-00A3-4488-8D63-CD8D694A99E8}" destId="{0AE524FF-0807-46AA-8035-3B9717A7881E}" srcOrd="2" destOrd="0" parTransId="{D7CE26F9-3CE1-4CFE-8DD6-45168F232F47}" sibTransId="{AD1A6A81-EB3D-4AB8-86B4-F0606A318F83}"/>
    <dgm:cxn modelId="{C7B6A609-D851-4ADB-95C0-7A49506131C3}" type="presOf" srcId="{0AE524FF-0807-46AA-8035-3B9717A7881E}" destId="{16DEFD35-87F6-47E0-AD4F-F692D3CDC49A}" srcOrd="0" destOrd="0" presId="urn:microsoft.com/office/officeart/2005/8/layout/default"/>
    <dgm:cxn modelId="{DD4DC1F4-CA79-43D9-9819-2ECA5AB36706}" srcId="{33A8A694-00A3-4488-8D63-CD8D694A99E8}" destId="{D41F1D72-BE5F-490C-A8D7-4C00DAB49D20}" srcOrd="0" destOrd="0" parTransId="{EAECD013-8891-4F89-ACBE-CE150E13D5DA}" sibTransId="{596AA577-0EA9-4BF6-A55E-E8A3617628F6}"/>
    <dgm:cxn modelId="{DFB2AE99-6BBE-4CC5-B188-BDB0907A5AD3}" type="presParOf" srcId="{99AB99C4-8B8F-49CD-89F3-5FCCF7CC8CEA}" destId="{1442FBA2-EE35-47B0-A80A-B680E4CF1928}" srcOrd="0" destOrd="0" presId="urn:microsoft.com/office/officeart/2005/8/layout/default"/>
    <dgm:cxn modelId="{55E6E75B-8F9F-4F5C-80D7-CCAA8F2DE641}" type="presParOf" srcId="{99AB99C4-8B8F-49CD-89F3-5FCCF7CC8CEA}" destId="{8D86BA5A-BF2A-4B89-B1A4-C42E189C3F1D}" srcOrd="1" destOrd="0" presId="urn:microsoft.com/office/officeart/2005/8/layout/default"/>
    <dgm:cxn modelId="{3E294451-3BB0-4422-A364-6C7E0B0BF47D}" type="presParOf" srcId="{99AB99C4-8B8F-49CD-89F3-5FCCF7CC8CEA}" destId="{731620D5-B82D-47CF-9B6E-2ACE1983FBA9}" srcOrd="2" destOrd="0" presId="urn:microsoft.com/office/officeart/2005/8/layout/default"/>
    <dgm:cxn modelId="{461091EA-B732-41DA-BA0F-8A46C7031977}" type="presParOf" srcId="{99AB99C4-8B8F-49CD-89F3-5FCCF7CC8CEA}" destId="{035529F0-CB6F-4B3D-96B3-49D83714E813}" srcOrd="3" destOrd="0" presId="urn:microsoft.com/office/officeart/2005/8/layout/default"/>
    <dgm:cxn modelId="{0C050FB8-8C11-49BD-A4DD-6D95DA1200B3}" type="presParOf" srcId="{99AB99C4-8B8F-49CD-89F3-5FCCF7CC8CEA}" destId="{16DEFD35-87F6-47E0-AD4F-F692D3CDC49A}" srcOrd="4" destOrd="0" presId="urn:microsoft.com/office/officeart/2005/8/layout/default"/>
    <dgm:cxn modelId="{9111AB1A-2192-49E2-8AFE-4473A4E70937}" type="presParOf" srcId="{99AB99C4-8B8F-49CD-89F3-5FCCF7CC8CEA}" destId="{8858222F-5BFA-4913-8D5C-3DEE02CF76F4}" srcOrd="5" destOrd="0" presId="urn:microsoft.com/office/officeart/2005/8/layout/default"/>
    <dgm:cxn modelId="{E8D4678E-A333-475A-9E8E-1EC0F8AE731A}" type="presParOf" srcId="{99AB99C4-8B8F-49CD-89F3-5FCCF7CC8CEA}" destId="{9DAA04C6-BFDF-423E-B52A-C7C5773622B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8D2D314-BE82-4856-91DF-6F500E44865D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7CF548FA-3951-493A-A99F-236FEE45BB4B}">
      <dgm:prSet/>
      <dgm:spPr/>
      <dgm:t>
        <a:bodyPr/>
        <a:lstStyle/>
        <a:p>
          <a:r>
            <a:rPr lang="en-GB" dirty="0"/>
            <a:t>Project work</a:t>
          </a:r>
          <a:endParaRPr lang="it-IT" dirty="0"/>
        </a:p>
      </dgm:t>
    </dgm:pt>
    <dgm:pt modelId="{58BC0F6E-999A-44B7-BEE4-E2991CD0F8D6}" type="parTrans" cxnId="{71AA7469-D535-420C-A818-EBD06C42EDD0}">
      <dgm:prSet/>
      <dgm:spPr/>
      <dgm:t>
        <a:bodyPr/>
        <a:lstStyle/>
        <a:p>
          <a:endParaRPr lang="it-IT"/>
        </a:p>
      </dgm:t>
    </dgm:pt>
    <dgm:pt modelId="{414733B4-429E-482C-BC36-E792374422F4}" type="sibTrans" cxnId="{71AA7469-D535-420C-A818-EBD06C42EDD0}">
      <dgm:prSet/>
      <dgm:spPr/>
      <dgm:t>
        <a:bodyPr/>
        <a:lstStyle/>
        <a:p>
          <a:endParaRPr lang="it-IT"/>
        </a:p>
      </dgm:t>
    </dgm:pt>
    <dgm:pt modelId="{BF552BA1-14F6-459D-9D2F-43D7144BBD01}">
      <dgm:prSet/>
      <dgm:spPr/>
      <dgm:t>
        <a:bodyPr/>
        <a:lstStyle/>
        <a:p>
          <a:r>
            <a:rPr lang="en-GB" dirty="0"/>
            <a:t>A multiple choice test</a:t>
          </a:r>
          <a:endParaRPr lang="it-IT" dirty="0"/>
        </a:p>
      </dgm:t>
    </dgm:pt>
    <dgm:pt modelId="{3482927C-4F73-4D08-9EC6-D5C12D5F635A}" type="parTrans" cxnId="{8F5F8AA4-1320-4EFB-A129-8658CD0ECD67}">
      <dgm:prSet/>
      <dgm:spPr/>
      <dgm:t>
        <a:bodyPr/>
        <a:lstStyle/>
        <a:p>
          <a:endParaRPr lang="it-IT"/>
        </a:p>
      </dgm:t>
    </dgm:pt>
    <dgm:pt modelId="{9AA87AAA-BFA0-4B7E-BDF6-15CF6877A4CC}" type="sibTrans" cxnId="{8F5F8AA4-1320-4EFB-A129-8658CD0ECD67}">
      <dgm:prSet/>
      <dgm:spPr/>
      <dgm:t>
        <a:bodyPr/>
        <a:lstStyle/>
        <a:p>
          <a:endParaRPr lang="it-IT"/>
        </a:p>
      </dgm:t>
    </dgm:pt>
    <dgm:pt modelId="{D6236582-65CE-4079-AE18-BE56388A9F4F}">
      <dgm:prSet/>
      <dgm:spPr/>
      <dgm:t>
        <a:bodyPr/>
        <a:lstStyle/>
        <a:p>
          <a:r>
            <a:rPr lang="en-GB" dirty="0"/>
            <a:t>Cooking ability </a:t>
          </a:r>
          <a:endParaRPr lang="it-IT" dirty="0"/>
        </a:p>
      </dgm:t>
    </dgm:pt>
    <dgm:pt modelId="{E4C570F5-F286-4E41-900D-2B737242B729}" type="parTrans" cxnId="{7330B90B-4FA3-4E10-9793-8A32BC613C2F}">
      <dgm:prSet/>
      <dgm:spPr/>
      <dgm:t>
        <a:bodyPr/>
        <a:lstStyle/>
        <a:p>
          <a:endParaRPr lang="it-IT"/>
        </a:p>
      </dgm:t>
    </dgm:pt>
    <dgm:pt modelId="{F9A5FEAE-86BC-41C2-879B-A194075B7151}" type="sibTrans" cxnId="{7330B90B-4FA3-4E10-9793-8A32BC613C2F}">
      <dgm:prSet/>
      <dgm:spPr/>
      <dgm:t>
        <a:bodyPr/>
        <a:lstStyle/>
        <a:p>
          <a:endParaRPr lang="it-IT"/>
        </a:p>
      </dgm:t>
    </dgm:pt>
    <dgm:pt modelId="{585443C4-93C0-4A7A-B616-93244654E97F}">
      <dgm:prSet/>
      <dgm:spPr/>
      <dgm:t>
        <a:bodyPr/>
        <a:lstStyle/>
        <a:p>
          <a:r>
            <a:rPr lang="en-GB" dirty="0"/>
            <a:t>Team work</a:t>
          </a:r>
          <a:endParaRPr lang="it-IT" dirty="0"/>
        </a:p>
      </dgm:t>
    </dgm:pt>
    <dgm:pt modelId="{DB7B70BB-8185-4887-93E5-9DE8DDB967D2}" type="parTrans" cxnId="{5FA8AC0D-EE88-4196-B677-CDACF5874728}">
      <dgm:prSet/>
      <dgm:spPr/>
      <dgm:t>
        <a:bodyPr/>
        <a:lstStyle/>
        <a:p>
          <a:endParaRPr lang="it-IT"/>
        </a:p>
      </dgm:t>
    </dgm:pt>
    <dgm:pt modelId="{25219EE1-2927-4EC4-9883-35D43FF67FFC}" type="sibTrans" cxnId="{5FA8AC0D-EE88-4196-B677-CDACF5874728}">
      <dgm:prSet/>
      <dgm:spPr/>
      <dgm:t>
        <a:bodyPr/>
        <a:lstStyle/>
        <a:p>
          <a:endParaRPr lang="it-IT"/>
        </a:p>
      </dgm:t>
    </dgm:pt>
    <dgm:pt modelId="{BF802EEC-2F82-4299-864E-5547DD7080D0}">
      <dgm:prSet/>
      <dgm:spPr/>
      <dgm:t>
        <a:bodyPr/>
        <a:lstStyle/>
        <a:p>
          <a:pPr rtl="0"/>
          <a:r>
            <a:rPr lang="it-IT" dirty="0">
              <a:latin typeface="Calibri Light" panose="020F0302020204030204"/>
            </a:rPr>
            <a:t> </a:t>
          </a:r>
          <a:r>
            <a:rPr lang="it-IT" dirty="0" err="1"/>
            <a:t>Satisfaction</a:t>
          </a:r>
          <a:r>
            <a:rPr lang="it-IT" dirty="0"/>
            <a:t> </a:t>
          </a:r>
          <a:r>
            <a:rPr lang="it-IT" dirty="0" err="1"/>
            <a:t>evaluation</a:t>
          </a:r>
          <a:r>
            <a:rPr lang="it-IT" dirty="0"/>
            <a:t> on Module </a:t>
          </a:r>
          <a:r>
            <a:rPr lang="it-IT" dirty="0" err="1"/>
            <a:t>it</a:t>
          </a:r>
          <a:endParaRPr lang="it-IT" dirty="0"/>
        </a:p>
      </dgm:t>
    </dgm:pt>
    <dgm:pt modelId="{B0818C5E-435F-4F18-9A3C-C479FFD245FB}" type="parTrans" cxnId="{C2C53E14-726D-4759-8235-CA51462306B5}">
      <dgm:prSet/>
      <dgm:spPr/>
    </dgm:pt>
    <dgm:pt modelId="{96E16169-C7B8-4A91-9E65-CC24085C3589}" type="sibTrans" cxnId="{C2C53E14-726D-4759-8235-CA51462306B5}">
      <dgm:prSet/>
      <dgm:spPr/>
    </dgm:pt>
    <dgm:pt modelId="{42162710-0D20-4536-B2B5-EC1705B1980B}" type="pres">
      <dgm:prSet presAssocID="{58D2D314-BE82-4856-91DF-6F500E44865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B993830D-4D31-410C-A7B1-C2B592A12593}" type="pres">
      <dgm:prSet presAssocID="{7CF548FA-3951-493A-A99F-236FEE45BB4B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AA22670-05BE-4AAC-AE89-44C97788ACAE}" type="pres">
      <dgm:prSet presAssocID="{414733B4-429E-482C-BC36-E792374422F4}" presName="spacer" presStyleCnt="0"/>
      <dgm:spPr/>
    </dgm:pt>
    <dgm:pt modelId="{B1280E94-6167-4DA6-B75F-7C212C13D061}" type="pres">
      <dgm:prSet presAssocID="{BF552BA1-14F6-459D-9D2F-43D7144BBD0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6CAC8C4-BB87-4DA0-BDD6-ACCB3D328B1E}" type="pres">
      <dgm:prSet presAssocID="{9AA87AAA-BFA0-4B7E-BDF6-15CF6877A4CC}" presName="spacer" presStyleCnt="0"/>
      <dgm:spPr/>
    </dgm:pt>
    <dgm:pt modelId="{D058FF69-4A66-47F3-A389-0894DF786860}" type="pres">
      <dgm:prSet presAssocID="{D6236582-65CE-4079-AE18-BE56388A9F4F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88172BB-2063-4464-B8A3-9C5CDC5B797B}" type="pres">
      <dgm:prSet presAssocID="{F9A5FEAE-86BC-41C2-879B-A194075B7151}" presName="spacer" presStyleCnt="0"/>
      <dgm:spPr/>
    </dgm:pt>
    <dgm:pt modelId="{74CB8E8B-9C9E-485E-AA60-22BA8C9CC44C}" type="pres">
      <dgm:prSet presAssocID="{585443C4-93C0-4A7A-B616-93244654E97F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A57EDD1-95BA-4FFB-9CF1-2828D0328ACE}" type="pres">
      <dgm:prSet presAssocID="{25219EE1-2927-4EC4-9883-35D43FF67FFC}" presName="spacer" presStyleCnt="0"/>
      <dgm:spPr/>
    </dgm:pt>
    <dgm:pt modelId="{53D7DA8B-1E86-4ED1-A97D-314C562C4F8E}" type="pres">
      <dgm:prSet presAssocID="{BF802EEC-2F82-4299-864E-5547DD7080D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C2E976D-504B-474A-9422-F446892DBC1E}" type="presOf" srcId="{7CF548FA-3951-493A-A99F-236FEE45BB4B}" destId="{B993830D-4D31-410C-A7B1-C2B592A12593}" srcOrd="0" destOrd="0" presId="urn:microsoft.com/office/officeart/2005/8/layout/vList2"/>
    <dgm:cxn modelId="{BC8D2370-5F9F-49CB-8334-41F23889C9B9}" type="presOf" srcId="{585443C4-93C0-4A7A-B616-93244654E97F}" destId="{74CB8E8B-9C9E-485E-AA60-22BA8C9CC44C}" srcOrd="0" destOrd="0" presId="urn:microsoft.com/office/officeart/2005/8/layout/vList2"/>
    <dgm:cxn modelId="{831EE60E-9BC2-4DB6-9288-FA66BA86D430}" type="presOf" srcId="{58D2D314-BE82-4856-91DF-6F500E44865D}" destId="{42162710-0D20-4536-B2B5-EC1705B1980B}" srcOrd="0" destOrd="0" presId="urn:microsoft.com/office/officeart/2005/8/layout/vList2"/>
    <dgm:cxn modelId="{71AA7469-D535-420C-A818-EBD06C42EDD0}" srcId="{58D2D314-BE82-4856-91DF-6F500E44865D}" destId="{7CF548FA-3951-493A-A99F-236FEE45BB4B}" srcOrd="0" destOrd="0" parTransId="{58BC0F6E-999A-44B7-BEE4-E2991CD0F8D6}" sibTransId="{414733B4-429E-482C-BC36-E792374422F4}"/>
    <dgm:cxn modelId="{5FA8AC0D-EE88-4196-B677-CDACF5874728}" srcId="{58D2D314-BE82-4856-91DF-6F500E44865D}" destId="{585443C4-93C0-4A7A-B616-93244654E97F}" srcOrd="3" destOrd="0" parTransId="{DB7B70BB-8185-4887-93E5-9DE8DDB967D2}" sibTransId="{25219EE1-2927-4EC4-9883-35D43FF67FFC}"/>
    <dgm:cxn modelId="{7330B90B-4FA3-4E10-9793-8A32BC613C2F}" srcId="{58D2D314-BE82-4856-91DF-6F500E44865D}" destId="{D6236582-65CE-4079-AE18-BE56388A9F4F}" srcOrd="2" destOrd="0" parTransId="{E4C570F5-F286-4E41-900D-2B737242B729}" sibTransId="{F9A5FEAE-86BC-41C2-879B-A194075B7151}"/>
    <dgm:cxn modelId="{C28B1711-B74E-4F8B-8E67-402BEA67FAAA}" type="presOf" srcId="{BF552BA1-14F6-459D-9D2F-43D7144BBD01}" destId="{B1280E94-6167-4DA6-B75F-7C212C13D061}" srcOrd="0" destOrd="0" presId="urn:microsoft.com/office/officeart/2005/8/layout/vList2"/>
    <dgm:cxn modelId="{A3B08831-D09D-4290-ACB4-8C778255D96E}" type="presOf" srcId="{D6236582-65CE-4079-AE18-BE56388A9F4F}" destId="{D058FF69-4A66-47F3-A389-0894DF786860}" srcOrd="0" destOrd="0" presId="urn:microsoft.com/office/officeart/2005/8/layout/vList2"/>
    <dgm:cxn modelId="{8F5F8AA4-1320-4EFB-A129-8658CD0ECD67}" srcId="{58D2D314-BE82-4856-91DF-6F500E44865D}" destId="{BF552BA1-14F6-459D-9D2F-43D7144BBD01}" srcOrd="1" destOrd="0" parTransId="{3482927C-4F73-4D08-9EC6-D5C12D5F635A}" sibTransId="{9AA87AAA-BFA0-4B7E-BDF6-15CF6877A4CC}"/>
    <dgm:cxn modelId="{CCCB91FD-511F-4239-B104-A3CC738619B4}" type="presOf" srcId="{BF802EEC-2F82-4299-864E-5547DD7080D0}" destId="{53D7DA8B-1E86-4ED1-A97D-314C562C4F8E}" srcOrd="0" destOrd="0" presId="urn:microsoft.com/office/officeart/2005/8/layout/vList2"/>
    <dgm:cxn modelId="{C2C53E14-726D-4759-8235-CA51462306B5}" srcId="{58D2D314-BE82-4856-91DF-6F500E44865D}" destId="{BF802EEC-2F82-4299-864E-5547DD7080D0}" srcOrd="4" destOrd="0" parTransId="{B0818C5E-435F-4F18-9A3C-C479FFD245FB}" sibTransId="{96E16169-C7B8-4A91-9E65-CC24085C3589}"/>
    <dgm:cxn modelId="{D3B4C278-D6D9-41A8-88E3-0397915C1694}" type="presParOf" srcId="{42162710-0D20-4536-B2B5-EC1705B1980B}" destId="{B993830D-4D31-410C-A7B1-C2B592A12593}" srcOrd="0" destOrd="0" presId="urn:microsoft.com/office/officeart/2005/8/layout/vList2"/>
    <dgm:cxn modelId="{4950616D-DF82-43C7-A71A-75821FD541E7}" type="presParOf" srcId="{42162710-0D20-4536-B2B5-EC1705B1980B}" destId="{4AA22670-05BE-4AAC-AE89-44C97788ACAE}" srcOrd="1" destOrd="0" presId="urn:microsoft.com/office/officeart/2005/8/layout/vList2"/>
    <dgm:cxn modelId="{25C2D662-DFC2-4057-9C3C-31C79576CF20}" type="presParOf" srcId="{42162710-0D20-4536-B2B5-EC1705B1980B}" destId="{B1280E94-6167-4DA6-B75F-7C212C13D061}" srcOrd="2" destOrd="0" presId="urn:microsoft.com/office/officeart/2005/8/layout/vList2"/>
    <dgm:cxn modelId="{C12D10FF-B796-461E-8230-CED2AC000DBD}" type="presParOf" srcId="{42162710-0D20-4536-B2B5-EC1705B1980B}" destId="{A6CAC8C4-BB87-4DA0-BDD6-ACCB3D328B1E}" srcOrd="3" destOrd="0" presId="urn:microsoft.com/office/officeart/2005/8/layout/vList2"/>
    <dgm:cxn modelId="{E3369896-47B9-4E0D-B2FC-CA5E6CD5D841}" type="presParOf" srcId="{42162710-0D20-4536-B2B5-EC1705B1980B}" destId="{D058FF69-4A66-47F3-A389-0894DF786860}" srcOrd="4" destOrd="0" presId="urn:microsoft.com/office/officeart/2005/8/layout/vList2"/>
    <dgm:cxn modelId="{187C320E-5B1E-46C6-9A03-BE50486FE5E5}" type="presParOf" srcId="{42162710-0D20-4536-B2B5-EC1705B1980B}" destId="{288172BB-2063-4464-B8A3-9C5CDC5B797B}" srcOrd="5" destOrd="0" presId="urn:microsoft.com/office/officeart/2005/8/layout/vList2"/>
    <dgm:cxn modelId="{FF250947-AEF6-42A9-8A5C-B21ECCFD6F81}" type="presParOf" srcId="{42162710-0D20-4536-B2B5-EC1705B1980B}" destId="{74CB8E8B-9C9E-485E-AA60-22BA8C9CC44C}" srcOrd="6" destOrd="0" presId="urn:microsoft.com/office/officeart/2005/8/layout/vList2"/>
    <dgm:cxn modelId="{CF49DA57-28A5-468C-9DC0-44865B36AF2B}" type="presParOf" srcId="{42162710-0D20-4536-B2B5-EC1705B1980B}" destId="{CA57EDD1-95BA-4FFB-9CF1-2828D0328ACE}" srcOrd="7" destOrd="0" presId="urn:microsoft.com/office/officeart/2005/8/layout/vList2"/>
    <dgm:cxn modelId="{069CEDCE-94B4-4ACB-BCE6-3E9459C19776}" type="presParOf" srcId="{42162710-0D20-4536-B2B5-EC1705B1980B}" destId="{53D7DA8B-1E86-4ED1-A97D-314C562C4F8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1C3090-65B2-452A-8AB6-E303B4E48524}">
      <dsp:nvSpPr>
        <dsp:cNvPr id="0" name=""/>
        <dsp:cNvSpPr/>
      </dsp:nvSpPr>
      <dsp:spPr>
        <a:xfrm>
          <a:off x="0" y="0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err="1"/>
            <a:t>Preparatory</a:t>
          </a:r>
          <a:r>
            <a:rPr lang="it-IT" sz="4100" kern="1200" dirty="0"/>
            <a:t> </a:t>
          </a:r>
          <a:r>
            <a:rPr lang="it-IT" sz="4100" kern="1200" dirty="0" err="1"/>
            <a:t>activities</a:t>
          </a:r>
          <a:endParaRPr lang="it-IT" sz="4100" kern="1200" dirty="0"/>
        </a:p>
      </dsp:txBody>
      <dsp:txXfrm>
        <a:off x="28038" y="28038"/>
        <a:ext cx="7298593" cy="901218"/>
      </dsp:txXfrm>
    </dsp:sp>
    <dsp:sp modelId="{832E1DE7-9D26-45FE-8E1F-100243DAE09C}">
      <dsp:nvSpPr>
        <dsp:cNvPr id="0" name=""/>
        <dsp:cNvSpPr/>
      </dsp:nvSpPr>
      <dsp:spPr>
        <a:xfrm>
          <a:off x="704545" y="1131347"/>
          <a:ext cx="8412480" cy="95729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/>
            <a:t>Streaming </a:t>
          </a:r>
          <a:r>
            <a:rPr lang="it-IT" sz="4100" kern="1200" dirty="0" err="1"/>
            <a:t>cooking</a:t>
          </a:r>
          <a:r>
            <a:rPr lang="it-IT" sz="4100" kern="1200" dirty="0"/>
            <a:t> </a:t>
          </a:r>
          <a:r>
            <a:rPr lang="it-IT" sz="4100" kern="1200" dirty="0" err="1"/>
            <a:t>classes</a:t>
          </a:r>
          <a:endParaRPr lang="it-IT" sz="4100" kern="1200" dirty="0"/>
        </a:p>
      </dsp:txBody>
      <dsp:txXfrm>
        <a:off x="732583" y="1159385"/>
        <a:ext cx="7029617" cy="901218"/>
      </dsp:txXfrm>
    </dsp:sp>
    <dsp:sp modelId="{CDBBB19F-348D-4877-8FAE-35E668DA169D}">
      <dsp:nvSpPr>
        <dsp:cNvPr id="0" name=""/>
        <dsp:cNvSpPr/>
      </dsp:nvSpPr>
      <dsp:spPr>
        <a:xfrm>
          <a:off x="1398574" y="2262695"/>
          <a:ext cx="8412480" cy="95729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/>
            <a:t>Project work</a:t>
          </a:r>
        </a:p>
      </dsp:txBody>
      <dsp:txXfrm>
        <a:off x="1426612" y="2290733"/>
        <a:ext cx="7040133" cy="901218"/>
      </dsp:txXfrm>
    </dsp:sp>
    <dsp:sp modelId="{B4BFFD99-75B8-415A-AFF4-F9559275D7FA}">
      <dsp:nvSpPr>
        <dsp:cNvPr id="0" name=""/>
        <dsp:cNvSpPr/>
      </dsp:nvSpPr>
      <dsp:spPr>
        <a:xfrm>
          <a:off x="2103119" y="3394043"/>
          <a:ext cx="8412480" cy="95729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err="1"/>
            <a:t>Final</a:t>
          </a:r>
          <a:r>
            <a:rPr lang="it-IT" sz="4100" kern="1200" dirty="0"/>
            <a:t> </a:t>
          </a:r>
          <a:r>
            <a:rPr lang="it-IT" sz="4100" kern="1200" dirty="0" err="1"/>
            <a:t>evaluation</a:t>
          </a:r>
          <a:r>
            <a:rPr lang="it-IT" sz="4100" kern="1200" dirty="0"/>
            <a:t> </a:t>
          </a:r>
        </a:p>
      </dsp:txBody>
      <dsp:txXfrm>
        <a:off x="2131157" y="3422081"/>
        <a:ext cx="7029617" cy="901218"/>
      </dsp:txXfrm>
    </dsp:sp>
    <dsp:sp modelId="{FB4AB92C-C9B0-4EA4-8989-880142DDD42C}">
      <dsp:nvSpPr>
        <dsp:cNvPr id="0" name=""/>
        <dsp:cNvSpPr/>
      </dsp:nvSpPr>
      <dsp:spPr>
        <a:xfrm>
          <a:off x="779023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7930242" y="733200"/>
        <a:ext cx="342233" cy="468236"/>
      </dsp:txXfrm>
    </dsp:sp>
    <dsp:sp modelId="{FDAB975B-98FD-4D8B-9764-D8540227E863}">
      <dsp:nvSpPr>
        <dsp:cNvPr id="0" name=""/>
        <dsp:cNvSpPr/>
      </dsp:nvSpPr>
      <dsp:spPr>
        <a:xfrm>
          <a:off x="8494783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8634787" y="1864548"/>
        <a:ext cx="342233" cy="468236"/>
      </dsp:txXfrm>
    </dsp:sp>
    <dsp:sp modelId="{935169A5-4A9F-4F0C-8AB5-32429D86BC19}">
      <dsp:nvSpPr>
        <dsp:cNvPr id="0" name=""/>
        <dsp:cNvSpPr/>
      </dsp:nvSpPr>
      <dsp:spPr>
        <a:xfrm>
          <a:off x="9188813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9328817" y="2995896"/>
        <a:ext cx="342233" cy="4682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6AC70D-421A-48EB-ACC5-E7B3A498504A}">
      <dsp:nvSpPr>
        <dsp:cNvPr id="0" name=""/>
        <dsp:cNvSpPr/>
      </dsp:nvSpPr>
      <dsp:spPr>
        <a:xfrm>
          <a:off x="0" y="16302"/>
          <a:ext cx="9190849" cy="7862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/>
            <a:t>Kick-off meeting: </a:t>
          </a:r>
          <a:r>
            <a:rPr lang="it-IT" sz="2400" kern="1200" dirty="0" err="1"/>
            <a:t>today</a:t>
          </a:r>
          <a:r>
            <a:rPr lang="it-IT" sz="2400" kern="1200" dirty="0"/>
            <a:t>!</a:t>
          </a:r>
        </a:p>
      </dsp:txBody>
      <dsp:txXfrm>
        <a:off x="38381" y="54683"/>
        <a:ext cx="9114087" cy="709478"/>
      </dsp:txXfrm>
    </dsp:sp>
    <dsp:sp modelId="{EA999E0C-EE32-4E0D-8298-48ECE6050CE4}">
      <dsp:nvSpPr>
        <dsp:cNvPr id="0" name=""/>
        <dsp:cNvSpPr/>
      </dsp:nvSpPr>
      <dsp:spPr>
        <a:xfrm>
          <a:off x="0" y="923502"/>
          <a:ext cx="9190849" cy="786240"/>
        </a:xfrm>
        <a:prstGeom prst="roundRect">
          <a:avLst/>
        </a:prstGeom>
        <a:solidFill>
          <a:schemeClr val="accent2">
            <a:hueOff val="-575166"/>
            <a:satOff val="-14112"/>
            <a:lumOff val="10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err="1"/>
            <a:t>Classes</a:t>
          </a:r>
          <a:r>
            <a:rPr lang="it-IT" sz="2400" kern="1200" dirty="0"/>
            <a:t> on </a:t>
          </a:r>
          <a:r>
            <a:rPr lang="it-IT" sz="2400" kern="1200" dirty="0" err="1"/>
            <a:t>cooking</a:t>
          </a:r>
          <a:r>
            <a:rPr lang="it-IT" sz="2400" kern="1200" dirty="0"/>
            <a:t> </a:t>
          </a:r>
          <a:r>
            <a:rPr lang="it-IT" sz="2400" kern="1200" dirty="0" err="1"/>
            <a:t>traditions</a:t>
          </a:r>
          <a:r>
            <a:rPr lang="it-IT" sz="2400" kern="1200" dirty="0"/>
            <a:t> of </a:t>
          </a:r>
          <a:r>
            <a:rPr lang="it-IT" sz="2400" kern="1200" dirty="0" err="1"/>
            <a:t>Italy</a:t>
          </a:r>
          <a:r>
            <a:rPr lang="it-IT" sz="2400" kern="1200" dirty="0"/>
            <a:t>, France, Netherlands and </a:t>
          </a:r>
          <a:r>
            <a:rPr lang="it-IT" sz="2400" kern="1200" dirty="0" err="1"/>
            <a:t>Finland</a:t>
          </a:r>
          <a:endParaRPr lang="it-IT" sz="2400" kern="1200" dirty="0"/>
        </a:p>
      </dsp:txBody>
      <dsp:txXfrm>
        <a:off x="38381" y="961883"/>
        <a:ext cx="9114087" cy="709478"/>
      </dsp:txXfrm>
    </dsp:sp>
    <dsp:sp modelId="{12DD3CB2-3B24-487F-89E0-8F761F5E737A}">
      <dsp:nvSpPr>
        <dsp:cNvPr id="0" name=""/>
        <dsp:cNvSpPr/>
      </dsp:nvSpPr>
      <dsp:spPr>
        <a:xfrm>
          <a:off x="0" y="1830702"/>
          <a:ext cx="9190849" cy="786240"/>
        </a:xfrm>
        <a:prstGeom prst="roundRect">
          <a:avLst/>
        </a:prstGeom>
        <a:solidFill>
          <a:schemeClr val="accent2">
            <a:hueOff val="-1150332"/>
            <a:satOff val="-28225"/>
            <a:lumOff val="2176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err="1"/>
            <a:t>Classes</a:t>
          </a:r>
          <a:r>
            <a:rPr lang="it-IT" sz="2400" kern="1200" dirty="0"/>
            <a:t> on 4 </a:t>
          </a:r>
          <a:r>
            <a:rPr lang="it-IT" sz="2400" kern="1200" dirty="0" err="1"/>
            <a:t>recipes</a:t>
          </a:r>
          <a:r>
            <a:rPr lang="it-IT" sz="2400" kern="1200" dirty="0"/>
            <a:t> </a:t>
          </a:r>
          <a:r>
            <a:rPr lang="it-IT" sz="2400" kern="1200" dirty="0" err="1"/>
            <a:t>we</a:t>
          </a:r>
          <a:r>
            <a:rPr lang="it-IT" sz="2400" kern="1200" dirty="0"/>
            <a:t> are </a:t>
          </a:r>
          <a:r>
            <a:rPr lang="it-IT" sz="2400" kern="1200" dirty="0" err="1"/>
            <a:t>doing</a:t>
          </a:r>
          <a:r>
            <a:rPr lang="it-IT" sz="2400" kern="1200" dirty="0"/>
            <a:t> </a:t>
          </a:r>
          <a:r>
            <a:rPr lang="it-IT" sz="2400" kern="1200" dirty="0" err="1"/>
            <a:t>together</a:t>
          </a:r>
          <a:r>
            <a:rPr lang="it-IT" sz="2400" kern="1200" dirty="0"/>
            <a:t> in streaming </a:t>
          </a:r>
          <a:r>
            <a:rPr lang="it-IT" sz="2400" kern="1200" dirty="0" err="1"/>
            <a:t>classes</a:t>
          </a:r>
          <a:endParaRPr lang="it-IT" sz="2400" kern="1200" dirty="0"/>
        </a:p>
      </dsp:txBody>
      <dsp:txXfrm>
        <a:off x="38381" y="1869083"/>
        <a:ext cx="9114087" cy="709478"/>
      </dsp:txXfrm>
    </dsp:sp>
    <dsp:sp modelId="{A3BC1159-FCCD-47A4-AE74-F9CFD8C02028}">
      <dsp:nvSpPr>
        <dsp:cNvPr id="0" name=""/>
        <dsp:cNvSpPr/>
      </dsp:nvSpPr>
      <dsp:spPr>
        <a:xfrm>
          <a:off x="0" y="2737902"/>
          <a:ext cx="9190849" cy="786240"/>
        </a:xfrm>
        <a:prstGeom prst="roundRect">
          <a:avLst/>
        </a:prstGeom>
        <a:solidFill>
          <a:schemeClr val="accent2">
            <a:hueOff val="-1725498"/>
            <a:satOff val="-42337"/>
            <a:lumOff val="326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err="1"/>
            <a:t>Maths</a:t>
          </a:r>
          <a:r>
            <a:rPr lang="it-IT" sz="2400" kern="1200" dirty="0"/>
            <a:t> </a:t>
          </a:r>
          <a:r>
            <a:rPr lang="it-IT" sz="2400" kern="1200" dirty="0" err="1"/>
            <a:t>classes</a:t>
          </a:r>
          <a:r>
            <a:rPr lang="it-IT" sz="2400" kern="1200" dirty="0"/>
            <a:t>: </a:t>
          </a:r>
          <a:r>
            <a:rPr lang="it-IT" sz="2400" kern="1200" dirty="0" err="1"/>
            <a:t>cost</a:t>
          </a:r>
          <a:r>
            <a:rPr lang="it-IT" sz="2400" kern="1200" dirty="0"/>
            <a:t> and </a:t>
          </a:r>
          <a:r>
            <a:rPr lang="it-IT" sz="2400" kern="1200" dirty="0" err="1"/>
            <a:t>selling</a:t>
          </a:r>
          <a:r>
            <a:rPr lang="it-IT" sz="2400" kern="1200" dirty="0"/>
            <a:t> </a:t>
          </a:r>
          <a:r>
            <a:rPr lang="it-IT" sz="2400" kern="1200" dirty="0" err="1"/>
            <a:t>price</a:t>
          </a:r>
          <a:r>
            <a:rPr lang="it-IT" sz="2400" kern="1200" dirty="0"/>
            <a:t> of </a:t>
          </a:r>
          <a:r>
            <a:rPr lang="it-IT" sz="2400" kern="1200" dirty="0" err="1"/>
            <a:t>recipes</a:t>
          </a:r>
          <a:endParaRPr lang="it-IT" sz="2400" kern="1200" dirty="0"/>
        </a:p>
      </dsp:txBody>
      <dsp:txXfrm>
        <a:off x="38381" y="2776283"/>
        <a:ext cx="9114087" cy="709478"/>
      </dsp:txXfrm>
    </dsp:sp>
    <dsp:sp modelId="{3CA55E7E-ED30-4B1B-9899-11ED75EBEFAC}">
      <dsp:nvSpPr>
        <dsp:cNvPr id="0" name=""/>
        <dsp:cNvSpPr/>
      </dsp:nvSpPr>
      <dsp:spPr>
        <a:xfrm>
          <a:off x="0" y="3645102"/>
          <a:ext cx="9190849" cy="786240"/>
        </a:xfrm>
        <a:prstGeom prst="roundRect">
          <a:avLst/>
        </a:prstGeom>
        <a:solidFill>
          <a:schemeClr val="accent2">
            <a:hueOff val="-2300663"/>
            <a:satOff val="-56450"/>
            <a:lumOff val="435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/>
            <a:t>Science </a:t>
          </a:r>
          <a:r>
            <a:rPr lang="it-IT" sz="2400" kern="1200" dirty="0" err="1"/>
            <a:t>classes</a:t>
          </a:r>
          <a:r>
            <a:rPr lang="it-IT" sz="2400" kern="1200" dirty="0"/>
            <a:t>: </a:t>
          </a:r>
          <a:r>
            <a:rPr lang="it-IT" sz="2400" kern="1200" dirty="0" err="1"/>
            <a:t>nutrition</a:t>
          </a:r>
          <a:r>
            <a:rPr lang="it-IT" sz="2400" kern="1200" dirty="0"/>
            <a:t> and </a:t>
          </a:r>
          <a:r>
            <a:rPr lang="it-IT" sz="2400" kern="1200" dirty="0" err="1"/>
            <a:t>sustainability</a:t>
          </a:r>
          <a:r>
            <a:rPr lang="it-IT" sz="2400" kern="1200" dirty="0"/>
            <a:t> </a:t>
          </a:r>
          <a:r>
            <a:rPr lang="it-IT" sz="2400" kern="1200" dirty="0" err="1"/>
            <a:t>analisys</a:t>
          </a:r>
          <a:r>
            <a:rPr lang="it-IT" sz="2400" kern="1200" dirty="0"/>
            <a:t> of </a:t>
          </a:r>
          <a:r>
            <a:rPr lang="it-IT" sz="2400" kern="1200" dirty="0" err="1"/>
            <a:t>recipes</a:t>
          </a:r>
          <a:endParaRPr lang="it-IT" sz="2400" kern="1200" dirty="0"/>
        </a:p>
      </dsp:txBody>
      <dsp:txXfrm>
        <a:off x="38381" y="3683483"/>
        <a:ext cx="9114087" cy="7094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42FBA2-EE35-47B0-A80A-B680E4CF1928}">
      <dsp:nvSpPr>
        <dsp:cNvPr id="0" name=""/>
        <dsp:cNvSpPr/>
      </dsp:nvSpPr>
      <dsp:spPr>
        <a:xfrm>
          <a:off x="568" y="304323"/>
          <a:ext cx="2218070" cy="133084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100" kern="1200" dirty="0">
              <a:latin typeface="Calibri Light" panose="020F0302020204030204"/>
            </a:rPr>
            <a:t>Sugar-salted salmon</a:t>
          </a:r>
          <a:r>
            <a:rPr lang="it-IT" sz="3100" kern="1200" dirty="0"/>
            <a:t> FI</a:t>
          </a:r>
        </a:p>
      </dsp:txBody>
      <dsp:txXfrm>
        <a:off x="568" y="304323"/>
        <a:ext cx="2218070" cy="1330842"/>
      </dsp:txXfrm>
    </dsp:sp>
    <dsp:sp modelId="{731620D5-B82D-47CF-9B6E-2ACE1983FBA9}">
      <dsp:nvSpPr>
        <dsp:cNvPr id="0" name=""/>
        <dsp:cNvSpPr/>
      </dsp:nvSpPr>
      <dsp:spPr>
        <a:xfrm>
          <a:off x="2441014" y="313200"/>
          <a:ext cx="2218070" cy="133084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100" kern="1200" dirty="0"/>
            <a:t>Croquette NL</a:t>
          </a:r>
        </a:p>
      </dsp:txBody>
      <dsp:txXfrm>
        <a:off x="2441014" y="313200"/>
        <a:ext cx="2218070" cy="1330842"/>
      </dsp:txXfrm>
    </dsp:sp>
    <dsp:sp modelId="{16DEFD35-87F6-47E0-AD4F-F692D3CDC49A}">
      <dsp:nvSpPr>
        <dsp:cNvPr id="0" name=""/>
        <dsp:cNvSpPr/>
      </dsp:nvSpPr>
      <dsp:spPr>
        <a:xfrm>
          <a:off x="568" y="1856972"/>
          <a:ext cx="2218070" cy="133084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100" kern="1200" dirty="0"/>
            <a:t>Agnolotti 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100" kern="1200" dirty="0"/>
            <a:t>IT</a:t>
          </a:r>
        </a:p>
      </dsp:txBody>
      <dsp:txXfrm>
        <a:off x="568" y="1856972"/>
        <a:ext cx="2218070" cy="1330842"/>
      </dsp:txXfrm>
    </dsp:sp>
    <dsp:sp modelId="{9DAA04C6-BFDF-423E-B52A-C7C5773622BD}">
      <dsp:nvSpPr>
        <dsp:cNvPr id="0" name=""/>
        <dsp:cNvSpPr/>
      </dsp:nvSpPr>
      <dsp:spPr>
        <a:xfrm>
          <a:off x="2440446" y="1856972"/>
          <a:ext cx="2218070" cy="133084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100" kern="1200" dirty="0"/>
            <a:t>Paris-Brest 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100" kern="1200" dirty="0"/>
            <a:t>FR</a:t>
          </a:r>
        </a:p>
      </dsp:txBody>
      <dsp:txXfrm>
        <a:off x="2440446" y="1856972"/>
        <a:ext cx="2218070" cy="133084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93830D-4D31-410C-A7B1-C2B592A12593}">
      <dsp:nvSpPr>
        <dsp:cNvPr id="0" name=""/>
        <dsp:cNvSpPr/>
      </dsp:nvSpPr>
      <dsp:spPr>
        <a:xfrm>
          <a:off x="0" y="6826"/>
          <a:ext cx="10515600" cy="7915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/>
            <a:t>Project work</a:t>
          </a:r>
          <a:endParaRPr lang="it-IT" sz="3300" kern="1200" dirty="0"/>
        </a:p>
      </dsp:txBody>
      <dsp:txXfrm>
        <a:off x="38638" y="45464"/>
        <a:ext cx="10438324" cy="714229"/>
      </dsp:txXfrm>
    </dsp:sp>
    <dsp:sp modelId="{B1280E94-6167-4DA6-B75F-7C212C13D061}">
      <dsp:nvSpPr>
        <dsp:cNvPr id="0" name=""/>
        <dsp:cNvSpPr/>
      </dsp:nvSpPr>
      <dsp:spPr>
        <a:xfrm>
          <a:off x="0" y="893371"/>
          <a:ext cx="10515600" cy="79150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/>
            <a:t>A multiple choice test</a:t>
          </a:r>
          <a:endParaRPr lang="it-IT" sz="3300" kern="1200" dirty="0"/>
        </a:p>
      </dsp:txBody>
      <dsp:txXfrm>
        <a:off x="38638" y="932009"/>
        <a:ext cx="10438324" cy="714229"/>
      </dsp:txXfrm>
    </dsp:sp>
    <dsp:sp modelId="{D058FF69-4A66-47F3-A389-0894DF786860}">
      <dsp:nvSpPr>
        <dsp:cNvPr id="0" name=""/>
        <dsp:cNvSpPr/>
      </dsp:nvSpPr>
      <dsp:spPr>
        <a:xfrm>
          <a:off x="0" y="1779916"/>
          <a:ext cx="10515600" cy="79150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/>
            <a:t>Cooking ability </a:t>
          </a:r>
          <a:endParaRPr lang="it-IT" sz="3300" kern="1200" dirty="0"/>
        </a:p>
      </dsp:txBody>
      <dsp:txXfrm>
        <a:off x="38638" y="1818554"/>
        <a:ext cx="10438324" cy="714229"/>
      </dsp:txXfrm>
    </dsp:sp>
    <dsp:sp modelId="{74CB8E8B-9C9E-485E-AA60-22BA8C9CC44C}">
      <dsp:nvSpPr>
        <dsp:cNvPr id="0" name=""/>
        <dsp:cNvSpPr/>
      </dsp:nvSpPr>
      <dsp:spPr>
        <a:xfrm>
          <a:off x="0" y="2666461"/>
          <a:ext cx="10515600" cy="79150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/>
            <a:t>Team work</a:t>
          </a:r>
          <a:endParaRPr lang="it-IT" sz="3300" kern="1200" dirty="0"/>
        </a:p>
      </dsp:txBody>
      <dsp:txXfrm>
        <a:off x="38638" y="2705099"/>
        <a:ext cx="10438324" cy="714229"/>
      </dsp:txXfrm>
    </dsp:sp>
    <dsp:sp modelId="{53D7DA8B-1E86-4ED1-A97D-314C562C4F8E}">
      <dsp:nvSpPr>
        <dsp:cNvPr id="0" name=""/>
        <dsp:cNvSpPr/>
      </dsp:nvSpPr>
      <dsp:spPr>
        <a:xfrm>
          <a:off x="0" y="3553006"/>
          <a:ext cx="10515600" cy="79150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300" kern="1200" dirty="0">
              <a:latin typeface="Calibri Light" panose="020F0302020204030204"/>
            </a:rPr>
            <a:t> </a:t>
          </a:r>
          <a:r>
            <a:rPr lang="it-IT" sz="3300" kern="1200" dirty="0" err="1"/>
            <a:t>Satisfaction</a:t>
          </a:r>
          <a:r>
            <a:rPr lang="it-IT" sz="3300" kern="1200" dirty="0"/>
            <a:t> </a:t>
          </a:r>
          <a:r>
            <a:rPr lang="it-IT" sz="3300" kern="1200" dirty="0" err="1"/>
            <a:t>evaluation</a:t>
          </a:r>
          <a:r>
            <a:rPr lang="it-IT" sz="3300" kern="1200" dirty="0"/>
            <a:t> on Module </a:t>
          </a:r>
          <a:r>
            <a:rPr lang="it-IT" sz="3300" kern="1200" dirty="0" err="1"/>
            <a:t>it</a:t>
          </a:r>
          <a:endParaRPr lang="it-IT" sz="3300" kern="1200" dirty="0"/>
        </a:p>
      </dsp:txBody>
      <dsp:txXfrm>
        <a:off x="38638" y="3591644"/>
        <a:ext cx="10438324" cy="7142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F90722-4139-48B6-837C-F19680DE5D10}" type="datetimeFigureOut">
              <a:rPr lang="it-IT" smtClean="0"/>
              <a:t>21/12/2022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AED9-F983-4572-8D01-CD0C65BE8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238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3290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77578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05133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13307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28675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387820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257426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939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4518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65426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5" y="303160"/>
            <a:ext cx="1205563" cy="366491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4" y="6185936"/>
            <a:ext cx="10675089" cy="555104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8" y="302031"/>
            <a:ext cx="1648047" cy="368751"/>
          </a:xfrm>
          <a:prstGeom prst="rect">
            <a:avLst/>
          </a:prstGeom>
        </p:spPr>
      </p:pic>
      <p:sp>
        <p:nvSpPr>
          <p:cNvPr id="11" name="Segnaposto numero diapositiva 5"/>
          <p:cNvSpPr txBox="1">
            <a:spLocks/>
          </p:cNvSpPr>
          <p:nvPr userDrawn="1"/>
        </p:nvSpPr>
        <p:spPr>
          <a:xfrm>
            <a:off x="10972800" y="6018028"/>
            <a:ext cx="487326" cy="310042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F7AED9-F983-4572-8D01-CD0C65BE86C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14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458" y="2063571"/>
            <a:ext cx="8983084" cy="2730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972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Group 1: Fish menu </a:t>
            </a:r>
            <a:endParaRPr lang="it-IT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294134"/>
              </p:ext>
            </p:extLst>
          </p:nvPr>
        </p:nvGraphicFramePr>
        <p:xfrm>
          <a:off x="838200" y="2539728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Surname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7" name="Ovale 6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695564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Group 2: </a:t>
            </a:r>
            <a:r>
              <a:rPr lang="it-IT" dirty="0" err="1">
                <a:cs typeface="Calibri"/>
              </a:rPr>
              <a:t>Vegetarian</a:t>
            </a:r>
            <a:r>
              <a:rPr lang="it-IT" dirty="0">
                <a:cs typeface="Calibri"/>
              </a:rPr>
              <a:t> menu 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5644449"/>
              </p:ext>
            </p:extLst>
          </p:nvPr>
        </p:nvGraphicFramePr>
        <p:xfrm>
          <a:off x="838200" y="2496185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Surname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264959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Group 3: </a:t>
            </a:r>
            <a:r>
              <a:rPr lang="it-IT" dirty="0" smtClean="0">
                <a:cs typeface="Calibri"/>
              </a:rPr>
              <a:t>BBQ/</a:t>
            </a:r>
            <a:r>
              <a:rPr lang="it-IT" dirty="0" err="1" smtClean="0">
                <a:cs typeface="Calibri"/>
              </a:rPr>
              <a:t>meat</a:t>
            </a:r>
            <a:r>
              <a:rPr lang="it-IT" dirty="0" smtClean="0">
                <a:cs typeface="Calibri"/>
              </a:rPr>
              <a:t> </a:t>
            </a:r>
            <a:r>
              <a:rPr lang="it-IT" dirty="0">
                <a:cs typeface="Calibri"/>
              </a:rPr>
              <a:t>menu 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6482283"/>
              </p:ext>
            </p:extLst>
          </p:nvPr>
        </p:nvGraphicFramePr>
        <p:xfrm>
          <a:off x="838200" y="2504893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Surname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963079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Group 4: gluten-free menu 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5456726"/>
              </p:ext>
            </p:extLst>
          </p:nvPr>
        </p:nvGraphicFramePr>
        <p:xfrm>
          <a:off x="838200" y="2661648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Surname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751489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Final assessment will be made on these aspects:</a:t>
            </a:r>
            <a:endParaRPr lang="it-IT" dirty="0"/>
          </a:p>
        </p:txBody>
      </p:sp>
      <p:sp>
        <p:nvSpPr>
          <p:cNvPr id="5" name="Rettangolo 4"/>
          <p:cNvSpPr/>
          <p:nvPr/>
        </p:nvSpPr>
        <p:spPr>
          <a:xfrm>
            <a:off x="5974813" y="3244334"/>
            <a:ext cx="3577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it-IT" dirty="0"/>
              <a:t>  </a:t>
            </a: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1006318"/>
              </p:ext>
            </p:extLst>
          </p:nvPr>
        </p:nvGraphicFramePr>
        <p:xfrm>
          <a:off x="838200" y="169068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8652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Cooperation</a:t>
            </a:r>
            <a:r>
              <a:rPr lang="it-IT" dirty="0"/>
              <a:t> </a:t>
            </a:r>
            <a:r>
              <a:rPr lang="it-IT" dirty="0" err="1"/>
              <a:t>environment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 dirty="0" err="1"/>
              <a:t>We</a:t>
            </a:r>
            <a:r>
              <a:rPr lang="it-IT" dirty="0"/>
              <a:t> </a:t>
            </a:r>
            <a:r>
              <a:rPr lang="it-IT" dirty="0" err="1"/>
              <a:t>will</a:t>
            </a:r>
            <a:r>
              <a:rPr lang="it-IT" dirty="0"/>
              <a:t> cooperate online </a:t>
            </a:r>
            <a:r>
              <a:rPr lang="it-IT" dirty="0" err="1"/>
              <a:t>through</a:t>
            </a:r>
            <a:r>
              <a:rPr lang="it-IT" dirty="0"/>
              <a:t> Microsoft Teams </a:t>
            </a:r>
            <a:endParaRPr lang="it-IT" dirty="0" smtClean="0"/>
          </a:p>
          <a:p>
            <a:r>
              <a:rPr lang="it-IT" dirty="0" smtClean="0"/>
              <a:t>Streaming </a:t>
            </a:r>
            <a:r>
              <a:rPr lang="it-IT" dirty="0" err="1"/>
              <a:t>classes</a:t>
            </a:r>
            <a:r>
              <a:rPr lang="it-IT" dirty="0"/>
              <a:t> </a:t>
            </a:r>
            <a:r>
              <a:rPr lang="it-IT" dirty="0" err="1"/>
              <a:t>will</a:t>
            </a:r>
            <a:r>
              <a:rPr lang="it-IT" dirty="0"/>
              <a:t> be made </a:t>
            </a:r>
            <a:r>
              <a:rPr lang="it-IT" dirty="0" err="1"/>
              <a:t>directly</a:t>
            </a:r>
            <a:r>
              <a:rPr lang="it-IT" dirty="0"/>
              <a:t> in </a:t>
            </a:r>
            <a:r>
              <a:rPr lang="it-IT" dirty="0" err="1"/>
              <a:t>our</a:t>
            </a:r>
            <a:r>
              <a:rPr lang="it-IT" dirty="0"/>
              <a:t> </a:t>
            </a:r>
            <a:r>
              <a:rPr lang="it-IT" dirty="0" err="1"/>
              <a:t>cooking</a:t>
            </a:r>
            <a:r>
              <a:rPr lang="it-IT" dirty="0"/>
              <a:t> </a:t>
            </a:r>
            <a:r>
              <a:rPr lang="it-IT" dirty="0" err="1"/>
              <a:t>laboratories</a:t>
            </a:r>
            <a:r>
              <a:rPr lang="it-IT" dirty="0"/>
              <a:t> (</a:t>
            </a:r>
            <a:r>
              <a:rPr lang="it-IT" dirty="0" err="1"/>
              <a:t>kitchen</a:t>
            </a:r>
            <a:r>
              <a:rPr lang="it-IT" dirty="0"/>
              <a:t>) and </a:t>
            </a:r>
            <a:r>
              <a:rPr lang="it-IT" dirty="0" err="1"/>
              <a:t>broadcasted</a:t>
            </a:r>
            <a:r>
              <a:rPr lang="it-IT" dirty="0"/>
              <a:t> </a:t>
            </a:r>
            <a:r>
              <a:rPr lang="it-IT" dirty="0" err="1"/>
              <a:t>through</a:t>
            </a:r>
            <a:r>
              <a:rPr lang="it-IT" dirty="0"/>
              <a:t> </a:t>
            </a:r>
            <a:r>
              <a:rPr lang="it-IT" dirty="0" err="1"/>
              <a:t>Youtube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17687"/>
            <a:ext cx="4597029" cy="2364606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954" b="31809"/>
          <a:stretch/>
        </p:blipFill>
        <p:spPr>
          <a:xfrm>
            <a:off x="6295416" y="4124528"/>
            <a:ext cx="4347125" cy="1488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987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3643574"/>
          </a:xfrm>
        </p:spPr>
        <p:txBody>
          <a:bodyPr>
            <a:normAutofit/>
          </a:bodyPr>
          <a:lstStyle/>
          <a:p>
            <a:pPr algn="ctr"/>
            <a:r>
              <a:rPr lang="it-IT" sz="4400" dirty="0" err="1"/>
              <a:t>Thanks</a:t>
            </a:r>
            <a:r>
              <a:rPr lang="it-IT" sz="4400" dirty="0"/>
              <a:t> for </a:t>
            </a:r>
            <a:r>
              <a:rPr lang="it-IT" sz="4400" dirty="0" err="1"/>
              <a:t>your</a:t>
            </a:r>
            <a:r>
              <a:rPr lang="it-IT" sz="4400" dirty="0"/>
              <a:t> </a:t>
            </a:r>
            <a:r>
              <a:rPr lang="it-IT" sz="4400" dirty="0" err="1"/>
              <a:t>attention</a:t>
            </a:r>
            <a:r>
              <a:rPr lang="it-IT" sz="4400" dirty="0"/>
              <a:t> </a:t>
            </a:r>
            <a:br>
              <a:rPr lang="it-IT" sz="4400" dirty="0"/>
            </a:br>
            <a:r>
              <a:rPr lang="it-IT" sz="4400" dirty="0"/>
              <a:t>and </a:t>
            </a:r>
            <a:r>
              <a:rPr lang="it-IT" sz="4400" dirty="0" err="1"/>
              <a:t>see</a:t>
            </a:r>
            <a:r>
              <a:rPr lang="it-IT" sz="4400" dirty="0"/>
              <a:t> </a:t>
            </a:r>
            <a:r>
              <a:rPr lang="it-IT" sz="4400" dirty="0" err="1"/>
              <a:t>you</a:t>
            </a:r>
            <a:r>
              <a:rPr lang="it-IT" sz="4400" dirty="0"/>
              <a:t> online!</a:t>
            </a:r>
          </a:p>
        </p:txBody>
      </p:sp>
    </p:spTree>
    <p:extLst>
      <p:ext uri="{BB962C8B-B14F-4D97-AF65-F5344CB8AC3E}">
        <p14:creationId xmlns:p14="http://schemas.microsoft.com/office/powerpoint/2010/main" val="3183529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75657" y="1122363"/>
            <a:ext cx="9492343" cy="2387600"/>
          </a:xfrm>
        </p:spPr>
        <p:txBody>
          <a:bodyPr>
            <a:normAutofit/>
          </a:bodyPr>
          <a:lstStyle/>
          <a:p>
            <a:r>
              <a:rPr lang="it-IT" sz="6600" dirty="0"/>
              <a:t>Welcome to</a:t>
            </a:r>
            <a:br>
              <a:rPr lang="it-IT" sz="6600" dirty="0"/>
            </a:br>
            <a:r>
              <a:rPr lang="it-IT" sz="6600" dirty="0" err="1"/>
              <a:t>Module</a:t>
            </a:r>
            <a:r>
              <a:rPr lang="it-IT" sz="6600" dirty="0"/>
              <a:t> </a:t>
            </a:r>
            <a:r>
              <a:rPr lang="it-IT" sz="6600" dirty="0" err="1"/>
              <a:t>it</a:t>
            </a:r>
            <a:r>
              <a:rPr lang="it-IT" sz="6600" dirty="0"/>
              <a:t> </a:t>
            </a:r>
            <a:r>
              <a:rPr lang="it-IT" sz="6600" dirty="0" err="1"/>
              <a:t>class</a:t>
            </a:r>
            <a:r>
              <a:rPr lang="it-IT" sz="6600" dirty="0"/>
              <a:t>!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 sz="3200" dirty="0"/>
              <a:t>11/01/2023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8875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an </a:t>
            </a:r>
            <a:r>
              <a:rPr lang="it-IT" dirty="0" err="1"/>
              <a:t>European</a:t>
            </a:r>
            <a:r>
              <a:rPr lang="it-IT" dirty="0"/>
              <a:t> </a:t>
            </a:r>
            <a:r>
              <a:rPr lang="it-IT" dirty="0" err="1"/>
              <a:t>project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involves</a:t>
            </a:r>
            <a:r>
              <a:rPr lang="it-IT" dirty="0"/>
              <a:t> </a:t>
            </a:r>
            <a:r>
              <a:rPr lang="it-IT" dirty="0" err="1"/>
              <a:t>students</a:t>
            </a:r>
            <a:r>
              <a:rPr lang="it-IT" dirty="0"/>
              <a:t> and </a:t>
            </a:r>
            <a:r>
              <a:rPr lang="it-IT" dirty="0" err="1"/>
              <a:t>teachers</a:t>
            </a:r>
            <a:r>
              <a:rPr lang="it-IT" dirty="0"/>
              <a:t> from</a:t>
            </a:r>
          </a:p>
          <a:p>
            <a:pPr marL="0" indent="0">
              <a:buNone/>
            </a:pPr>
            <a:r>
              <a:rPr lang="it-IT" sz="3600" b="1" dirty="0"/>
              <a:t>ITALY, FRANCE, THE NETHERLANDS AND FINLAND</a:t>
            </a:r>
          </a:p>
          <a:p>
            <a:pPr marL="0" indent="0">
              <a:buNone/>
            </a:pPr>
            <a:r>
              <a:rPr lang="it-IT" dirty="0"/>
              <a:t>in </a:t>
            </a:r>
            <a:r>
              <a:rPr lang="it-IT" dirty="0" err="1"/>
              <a:t>particular</a:t>
            </a:r>
            <a:r>
              <a:rPr lang="it-IT" dirty="0"/>
              <a:t> </a:t>
            </a:r>
            <a:r>
              <a:rPr lang="it-IT" sz="3600" b="1" dirty="0"/>
              <a:t>from the </a:t>
            </a:r>
            <a:r>
              <a:rPr lang="it-IT" sz="3600" b="1" dirty="0" err="1"/>
              <a:t>cooking</a:t>
            </a:r>
            <a:r>
              <a:rPr lang="it-IT" sz="3600" b="1" dirty="0"/>
              <a:t> </a:t>
            </a:r>
            <a:r>
              <a:rPr lang="it-IT" sz="3600" b="1" dirty="0" err="1"/>
              <a:t>sector</a:t>
            </a:r>
            <a:endParaRPr lang="it-IT" sz="3600" b="1" dirty="0"/>
          </a:p>
        </p:txBody>
      </p:sp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</p:spPr>
        <p:txBody>
          <a:bodyPr>
            <a:normAutofit/>
          </a:bodyPr>
          <a:lstStyle/>
          <a:p>
            <a:r>
              <a:rPr lang="en-GB" dirty="0"/>
              <a:t>What is Module it?</a:t>
            </a:r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251" y="3684306"/>
            <a:ext cx="5398851" cy="2479231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838200" y="3766412"/>
            <a:ext cx="5275635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err="1"/>
              <a:t>We</a:t>
            </a:r>
            <a:r>
              <a:rPr lang="it-IT" sz="3200" dirty="0"/>
              <a:t> are </a:t>
            </a:r>
            <a:r>
              <a:rPr lang="it-IT" sz="3200" dirty="0" err="1"/>
              <a:t>going</a:t>
            </a:r>
            <a:r>
              <a:rPr lang="it-IT" sz="3200" dirty="0"/>
              <a:t> to </a:t>
            </a:r>
            <a:r>
              <a:rPr lang="it-IT" sz="3200" dirty="0" err="1"/>
              <a:t>have</a:t>
            </a:r>
            <a:r>
              <a:rPr lang="it-IT" sz="3200" dirty="0"/>
              <a:t> </a:t>
            </a:r>
            <a:r>
              <a:rPr lang="it-IT" sz="3600" b="1" dirty="0"/>
              <a:t>common </a:t>
            </a:r>
            <a:r>
              <a:rPr lang="it-IT" sz="3600" b="1" dirty="0" err="1"/>
              <a:t>cooking</a:t>
            </a:r>
            <a:r>
              <a:rPr lang="it-IT" sz="3600" b="1" dirty="0"/>
              <a:t> </a:t>
            </a:r>
            <a:r>
              <a:rPr lang="it-IT" sz="3600" b="1" dirty="0" err="1"/>
              <a:t>classes</a:t>
            </a:r>
            <a:r>
              <a:rPr lang="it-IT" sz="3600" dirty="0"/>
              <a:t>, </a:t>
            </a:r>
            <a:r>
              <a:rPr lang="it-IT" sz="3200" dirty="0" err="1"/>
              <a:t>sharing</a:t>
            </a:r>
            <a:r>
              <a:rPr lang="it-IT" sz="3200" dirty="0"/>
              <a:t> </a:t>
            </a:r>
            <a:r>
              <a:rPr lang="it-IT" sz="3200" dirty="0" err="1"/>
              <a:t>knowledge</a:t>
            </a:r>
            <a:r>
              <a:rPr lang="it-IT" sz="3200" dirty="0"/>
              <a:t> and </a:t>
            </a:r>
            <a:r>
              <a:rPr lang="it-IT" sz="3200" dirty="0" err="1"/>
              <a:t>cooking</a:t>
            </a:r>
            <a:r>
              <a:rPr lang="it-IT" sz="3200" dirty="0"/>
              <a:t> </a:t>
            </a:r>
            <a:r>
              <a:rPr lang="it-IT" sz="3200" dirty="0" err="1"/>
              <a:t>traditions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804272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Segnaposto contenuto 2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62"/>
          <a:stretch/>
        </p:blipFill>
        <p:spPr>
          <a:xfrm>
            <a:off x="3934833" y="131671"/>
            <a:ext cx="6444575" cy="6124782"/>
          </a:xfr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21860" y="845446"/>
            <a:ext cx="10515600" cy="840083"/>
          </a:xfrm>
        </p:spPr>
        <p:txBody>
          <a:bodyPr/>
          <a:lstStyle/>
          <a:p>
            <a:r>
              <a:rPr lang="it-IT" dirty="0" err="1"/>
              <a:t>We</a:t>
            </a:r>
            <a:r>
              <a:rPr lang="it-IT" dirty="0"/>
              <a:t> are </a:t>
            </a:r>
            <a:r>
              <a:rPr lang="it-IT" dirty="0" err="1"/>
              <a:t>here</a:t>
            </a:r>
            <a:endParaRPr lang="it-IT" dirty="0"/>
          </a:p>
        </p:txBody>
      </p:sp>
      <p:sp>
        <p:nvSpPr>
          <p:cNvPr id="14" name="Goccia 13"/>
          <p:cNvSpPr/>
          <p:nvPr/>
        </p:nvSpPr>
        <p:spPr>
          <a:xfrm rot="8188033">
            <a:off x="7113992" y="1946534"/>
            <a:ext cx="347250" cy="354693"/>
          </a:xfrm>
          <a:prstGeom prst="teardrop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Goccia 14"/>
          <p:cNvSpPr/>
          <p:nvPr/>
        </p:nvSpPr>
        <p:spPr>
          <a:xfrm rot="8188033">
            <a:off x="5852633" y="3036797"/>
            <a:ext cx="347250" cy="354693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Goccia 15"/>
          <p:cNvSpPr/>
          <p:nvPr/>
        </p:nvSpPr>
        <p:spPr>
          <a:xfrm rot="8188033">
            <a:off x="5911005" y="4191781"/>
            <a:ext cx="347250" cy="354693"/>
          </a:xfrm>
          <a:prstGeom prst="teardrop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Goccia 23"/>
          <p:cNvSpPr/>
          <p:nvPr/>
        </p:nvSpPr>
        <p:spPr>
          <a:xfrm rot="8188033">
            <a:off x="5453806" y="4262425"/>
            <a:ext cx="347250" cy="354693"/>
          </a:xfrm>
          <a:prstGeom prst="teardrop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CasellaDiTesto 24"/>
          <p:cNvSpPr txBox="1"/>
          <p:nvPr/>
        </p:nvSpPr>
        <p:spPr>
          <a:xfrm>
            <a:off x="6378907" y="4333377"/>
            <a:ext cx="1156737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Alba, </a:t>
            </a:r>
            <a:r>
              <a:rPr lang="it-IT" dirty="0" err="1"/>
              <a:t>Italy</a:t>
            </a:r>
            <a:endParaRPr lang="it-IT" dirty="0"/>
          </a:p>
        </p:txBody>
      </p:sp>
      <p:sp>
        <p:nvSpPr>
          <p:cNvPr id="26" name="CasellaDiTesto 25"/>
          <p:cNvSpPr txBox="1"/>
          <p:nvPr/>
        </p:nvSpPr>
        <p:spPr>
          <a:xfrm>
            <a:off x="4062882" y="4886013"/>
            <a:ext cx="1647254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Cannes, France</a:t>
            </a:r>
          </a:p>
        </p:txBody>
      </p:sp>
      <p:sp>
        <p:nvSpPr>
          <p:cNvPr id="27" name="CasellaDiTesto 26"/>
          <p:cNvSpPr txBox="1"/>
          <p:nvPr/>
        </p:nvSpPr>
        <p:spPr>
          <a:xfrm>
            <a:off x="7611858" y="1958080"/>
            <a:ext cx="1921244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 err="1"/>
              <a:t>Seinajoki</a:t>
            </a:r>
            <a:r>
              <a:rPr lang="it-IT" dirty="0"/>
              <a:t>, </a:t>
            </a:r>
            <a:r>
              <a:rPr lang="it-IT" dirty="0" err="1"/>
              <a:t>Finland</a:t>
            </a:r>
            <a:endParaRPr lang="it-IT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2896364" y="3515573"/>
            <a:ext cx="2813772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Groningen, The Netherlands</a:t>
            </a:r>
          </a:p>
        </p:txBody>
      </p:sp>
      <p:pic>
        <p:nvPicPr>
          <p:cNvPr id="30" name="Immagin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02" y="884932"/>
            <a:ext cx="564258" cy="564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487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programme</a:t>
            </a:r>
            <a:r>
              <a:rPr lang="it-IT" dirty="0"/>
              <a:t> of </a:t>
            </a:r>
            <a:r>
              <a:rPr lang="it-IT" dirty="0" err="1"/>
              <a:t>Module</a:t>
            </a:r>
            <a:r>
              <a:rPr lang="it-IT" dirty="0"/>
              <a:t> </a:t>
            </a:r>
            <a:r>
              <a:rPr lang="it-IT" dirty="0" err="1"/>
              <a:t>it</a:t>
            </a:r>
            <a:endParaRPr lang="it-IT" dirty="0"/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586809760"/>
              </p:ext>
            </p:extLst>
          </p:nvPr>
        </p:nvGraphicFramePr>
        <p:xfrm>
          <a:off x="1788809" y="150760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Segnaposto contenut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3056423"/>
              </p:ext>
            </p:extLst>
          </p:nvPr>
        </p:nvGraphicFramePr>
        <p:xfrm>
          <a:off x="1130030" y="185480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Ovale 11"/>
          <p:cNvSpPr/>
          <p:nvPr/>
        </p:nvSpPr>
        <p:spPr>
          <a:xfrm>
            <a:off x="8570067" y="311285"/>
            <a:ext cx="3126903" cy="1293779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/>
              <a:t>40 hours in </a:t>
            </a:r>
            <a:r>
              <a:rPr lang="it-IT" sz="2400" dirty="0" err="1"/>
              <a:t>total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705415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Preparatory activities: 11 hours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  <p:graphicFrame>
        <p:nvGraphicFramePr>
          <p:cNvPr id="6" name="Segnaposto contenut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7386127"/>
              </p:ext>
            </p:extLst>
          </p:nvPr>
        </p:nvGraphicFramePr>
        <p:xfrm>
          <a:off x="990600" y="1432265"/>
          <a:ext cx="8536577" cy="5138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ma 8"/>
          <p:cNvGraphicFramePr/>
          <p:nvPr>
            <p:extLst>
              <p:ext uri="{D42A27DB-BD31-4B8C-83A1-F6EECF244321}">
                <p14:modId xmlns:p14="http://schemas.microsoft.com/office/powerpoint/2010/main" val="2436225291"/>
              </p:ext>
            </p:extLst>
          </p:nvPr>
        </p:nvGraphicFramePr>
        <p:xfrm>
          <a:off x="760547" y="1690688"/>
          <a:ext cx="9190849" cy="4447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133374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Streaming of cooking classes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6211" y="2290800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fontAlgn="base"/>
            <a:r>
              <a:rPr lang="fi-FI" dirty="0" err="1"/>
              <a:t>Wednesday</a:t>
            </a:r>
            <a:r>
              <a:rPr lang="fi-FI" dirty="0"/>
              <a:t> 01 </a:t>
            </a:r>
            <a:r>
              <a:rPr lang="fi-FI" dirty="0" err="1"/>
              <a:t>February</a:t>
            </a:r>
            <a:r>
              <a:rPr lang="fi-FI" dirty="0"/>
              <a:t> - </a:t>
            </a:r>
            <a:r>
              <a:rPr lang="fi-FI" dirty="0" err="1"/>
              <a:t>Finnish</a:t>
            </a:r>
            <a:r>
              <a:rPr lang="fi-FI" dirty="0"/>
              <a:t> </a:t>
            </a:r>
            <a:r>
              <a:rPr lang="fi-FI" dirty="0" err="1"/>
              <a:t>recipe</a:t>
            </a:r>
            <a:endParaRPr lang="en-US" dirty="0" err="1"/>
          </a:p>
          <a:p>
            <a:pPr fontAlgn="base"/>
            <a:r>
              <a:rPr lang="fi-FI" dirty="0" err="1">
                <a:ea typeface="+mn-lt"/>
                <a:cs typeface="+mn-lt"/>
              </a:rPr>
              <a:t>Wednesday</a:t>
            </a:r>
            <a:r>
              <a:rPr lang="fi-FI" dirty="0">
                <a:ea typeface="+mn-lt"/>
                <a:cs typeface="+mn-lt"/>
              </a:rPr>
              <a:t> </a:t>
            </a:r>
            <a:r>
              <a:rPr lang="en-US" dirty="0"/>
              <a:t>22 February – Dutch recipe ​</a:t>
            </a:r>
            <a:endParaRPr lang="en-US" dirty="0">
              <a:cs typeface="Calibri"/>
            </a:endParaRPr>
          </a:p>
          <a:p>
            <a:pPr fontAlgn="base"/>
            <a:r>
              <a:rPr lang="fi-FI" dirty="0" err="1">
                <a:ea typeface="+mn-lt"/>
                <a:cs typeface="+mn-lt"/>
              </a:rPr>
              <a:t>Wednesday</a:t>
            </a:r>
            <a:r>
              <a:rPr lang="fi-FI" dirty="0">
                <a:ea typeface="+mn-lt"/>
                <a:cs typeface="+mn-lt"/>
              </a:rPr>
              <a:t> </a:t>
            </a:r>
            <a:r>
              <a:rPr lang="fi-FI" dirty="0"/>
              <a:t>15 </a:t>
            </a:r>
            <a:r>
              <a:rPr lang="fi-FI" dirty="0" err="1"/>
              <a:t>March</a:t>
            </a:r>
            <a:r>
              <a:rPr lang="en-US" dirty="0"/>
              <a:t> – Italian recipe</a:t>
            </a:r>
            <a:endParaRPr lang="en-US" dirty="0">
              <a:cs typeface="Calibri"/>
            </a:endParaRPr>
          </a:p>
          <a:p>
            <a:pPr fontAlgn="base"/>
            <a:r>
              <a:rPr lang="fi-FI" dirty="0" err="1">
                <a:ea typeface="+mn-lt"/>
                <a:cs typeface="+mn-lt"/>
              </a:rPr>
              <a:t>Wednesday</a:t>
            </a:r>
            <a:r>
              <a:rPr lang="fi-FI" dirty="0">
                <a:ea typeface="+mn-lt"/>
                <a:cs typeface="+mn-lt"/>
              </a:rPr>
              <a:t> </a:t>
            </a:r>
            <a:r>
              <a:rPr lang="en-US" dirty="0">
                <a:ea typeface="+mn-lt"/>
                <a:cs typeface="+mn-lt"/>
              </a:rPr>
              <a:t>29 March</a:t>
            </a:r>
            <a:r>
              <a:rPr lang="en-US" dirty="0"/>
              <a:t> – French recipe</a:t>
            </a:r>
            <a:endParaRPr lang="fi-FI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3365636231"/>
              </p:ext>
            </p:extLst>
          </p:nvPr>
        </p:nvGraphicFramePr>
        <p:xfrm>
          <a:off x="6694715" y="2674876"/>
          <a:ext cx="4659085" cy="3492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3142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Project work: plan a thematic menu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6875"/>
            <a:ext cx="11136549" cy="4739295"/>
          </a:xfrm>
        </p:spPr>
        <p:txBody>
          <a:bodyPr>
            <a:normAutofit/>
          </a:bodyPr>
          <a:lstStyle/>
          <a:p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err="1"/>
              <a:t>will</a:t>
            </a:r>
            <a:r>
              <a:rPr lang="it-IT" dirty="0"/>
              <a:t> be </a:t>
            </a:r>
            <a:r>
              <a:rPr lang="it-IT" dirty="0" err="1"/>
              <a:t>divided</a:t>
            </a:r>
            <a:r>
              <a:rPr lang="it-IT" dirty="0"/>
              <a:t> in </a:t>
            </a:r>
            <a:r>
              <a:rPr lang="it-IT" dirty="0" err="1"/>
              <a:t>groups</a:t>
            </a:r>
            <a:r>
              <a:rPr lang="it-IT" dirty="0"/>
              <a:t> with </a:t>
            </a:r>
            <a:r>
              <a:rPr lang="it-IT" dirty="0" err="1"/>
              <a:t>students</a:t>
            </a:r>
            <a:r>
              <a:rPr lang="it-IT" dirty="0"/>
              <a:t> from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countries</a:t>
            </a:r>
            <a:endParaRPr lang="it-IT" dirty="0"/>
          </a:p>
          <a:p>
            <a:r>
              <a:rPr lang="en-GB" b="1" dirty="0"/>
              <a:t>TASK</a:t>
            </a:r>
            <a:r>
              <a:rPr lang="en-GB" dirty="0"/>
              <a:t>: Planning a thematic menu on a certain topic</a:t>
            </a:r>
            <a:endParaRPr lang="it-IT" dirty="0"/>
          </a:p>
          <a:p>
            <a:r>
              <a:rPr lang="en-GB" b="1" dirty="0"/>
              <a:t>ACTIVITIES</a:t>
            </a:r>
            <a:r>
              <a:rPr lang="en-GB" dirty="0"/>
              <a:t>: </a:t>
            </a:r>
            <a:endParaRPr lang="it-IT" dirty="0"/>
          </a:p>
          <a:p>
            <a:pPr marL="0" indent="0">
              <a:buNone/>
            </a:pPr>
            <a:r>
              <a:rPr lang="en-GB" dirty="0"/>
              <a:t>Brainstorm with your classmate and propose some recipes typical of your Country</a:t>
            </a:r>
          </a:p>
          <a:p>
            <a:pPr marL="0" indent="0">
              <a:buNone/>
            </a:pPr>
            <a:r>
              <a:rPr lang="en-GB" dirty="0"/>
              <a:t>Then online with international peers agree to a common menu made up of 4 recipes (from starter to dessert)</a:t>
            </a:r>
          </a:p>
          <a:p>
            <a:pPr marL="0" indent="0">
              <a:buNone/>
            </a:pPr>
            <a:r>
              <a:rPr lang="en-GB" dirty="0"/>
              <a:t>Put the menu together in a template</a:t>
            </a:r>
          </a:p>
          <a:p>
            <a:pPr marL="0" indent="0">
              <a:buNone/>
            </a:pPr>
            <a:r>
              <a:rPr lang="it-IT" dirty="0"/>
              <a:t>Pitch the </a:t>
            </a:r>
            <a:r>
              <a:rPr lang="it-IT" dirty="0" err="1"/>
              <a:t>thematic</a:t>
            </a:r>
            <a:r>
              <a:rPr lang="it-IT" dirty="0"/>
              <a:t> menu in </a:t>
            </a:r>
            <a:r>
              <a:rPr lang="it-IT" dirty="0" err="1"/>
              <a:t>your</a:t>
            </a:r>
            <a:r>
              <a:rPr lang="it-IT" dirty="0"/>
              <a:t> </a:t>
            </a:r>
            <a:r>
              <a:rPr lang="it-IT" dirty="0" err="1"/>
              <a:t>class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319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work: topics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Fish</a:t>
            </a:r>
          </a:p>
          <a:p>
            <a:r>
              <a:rPr lang="fr-FR" dirty="0" err="1"/>
              <a:t>Vegetarian</a:t>
            </a:r>
          </a:p>
          <a:p>
            <a:r>
              <a:rPr lang="fr-FR" dirty="0"/>
              <a:t>BBQ/</a:t>
            </a:r>
            <a:r>
              <a:rPr lang="fr-FR" dirty="0" err="1"/>
              <a:t>meat</a:t>
            </a:r>
            <a:endParaRPr lang="fr-FR" dirty="0"/>
          </a:p>
          <a:p>
            <a:r>
              <a:rPr lang="fr-FR" dirty="0"/>
              <a:t>Gluten-free</a:t>
            </a:r>
          </a:p>
          <a:p>
            <a:endParaRPr lang="fr-FR" dirty="0"/>
          </a:p>
          <a:p>
            <a:endParaRPr lang="it-IT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5700" y="2787313"/>
            <a:ext cx="3511952" cy="2444291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034" y="-1"/>
            <a:ext cx="3743860" cy="2105921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288801" y="0"/>
            <a:ext cx="2143125" cy="2143125"/>
          </a:xfrm>
          <a:prstGeom prst="rect">
            <a:avLst/>
          </a:prstGeom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326" y="2842631"/>
            <a:ext cx="3319057" cy="2491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0554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o 1">
      <a:dk1>
        <a:srgbClr val="595959"/>
      </a:dk1>
      <a:lt1>
        <a:sysClr val="window" lastClr="FFFFFF"/>
      </a:lt1>
      <a:dk2>
        <a:srgbClr val="045F74"/>
      </a:dk2>
      <a:lt2>
        <a:srgbClr val="D8D8D8"/>
      </a:lt2>
      <a:accent1>
        <a:srgbClr val="0098AD"/>
      </a:accent1>
      <a:accent2>
        <a:srgbClr val="045F74"/>
      </a:accent2>
      <a:accent3>
        <a:srgbClr val="8CCAAE"/>
      </a:accent3>
      <a:accent4>
        <a:srgbClr val="F08077"/>
      </a:accent4>
      <a:accent5>
        <a:srgbClr val="FAC075"/>
      </a:accent5>
      <a:accent6>
        <a:srgbClr val="70AD47"/>
      </a:accent6>
      <a:hlink>
        <a:srgbClr val="0098AD"/>
      </a:hlink>
      <a:folHlink>
        <a:srgbClr val="F0807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uleit_pre" id="{E2B08491-EE33-4B7E-84A2-AEF7262B647D}" vid="{92EF9EA3-27F3-4A79-8F5F-770EFC612E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28a035-c16e-427e-9c7a-db1f107d90fa">
      <Terms xmlns="http://schemas.microsoft.com/office/infopath/2007/PartnerControls"/>
    </lcf76f155ced4ddcb4097134ff3c332f>
    <TaxCatchAll xmlns="e630f788-ba71-4167-88ed-98ea5dba29d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A6ACFB148E4C04A9704A635DF2CF574" ma:contentTypeVersion="16" ma:contentTypeDescription="Creare un nuovo documento." ma:contentTypeScope="" ma:versionID="ff13694ef8f3fbd28d7f2a7a06e2d845">
  <xsd:schema xmlns:xsd="http://www.w3.org/2001/XMLSchema" xmlns:xs="http://www.w3.org/2001/XMLSchema" xmlns:p="http://schemas.microsoft.com/office/2006/metadata/properties" xmlns:ns2="c828a035-c16e-427e-9c7a-db1f107d90fa" xmlns:ns3="e630f788-ba71-4167-88ed-98ea5dba29d0" targetNamespace="http://schemas.microsoft.com/office/2006/metadata/properties" ma:root="true" ma:fieldsID="70e6b55c4ff0c5875b88061d5f477636" ns2:_="" ns3:_="">
    <xsd:import namespace="c828a035-c16e-427e-9c7a-db1f107d90fa"/>
    <xsd:import namespace="e630f788-ba71-4167-88ed-98ea5dba29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28a035-c16e-427e-9c7a-db1f107d90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Tag immagine" ma:readOnly="false" ma:fieldId="{5cf76f15-5ced-4ddc-b409-7134ff3c332f}" ma:taxonomyMulti="true" ma:sspId="3b0b77dc-9807-474c-9327-9afd6a30f1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30f788-ba71-4167-88ed-98ea5dba29d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e78282a-b7df-4ba3-8233-84a317dc13a2}" ma:internalName="TaxCatchAll" ma:showField="CatchAllData" ma:web="e630f788-ba71-4167-88ed-98ea5dba29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8678C0-25EE-4653-8687-D32A905D7B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2C7B95-660A-41A0-895B-D2A118394AEE}">
  <ds:schemaRefs>
    <ds:schemaRef ds:uri="http://schemas.microsoft.com/office/2006/metadata/properties"/>
    <ds:schemaRef ds:uri="http://schemas.microsoft.com/office/infopath/2007/PartnerControls"/>
    <ds:schemaRef ds:uri="c828a035-c16e-427e-9c7a-db1f107d90fa"/>
    <ds:schemaRef ds:uri="e630f788-ba71-4167-88ed-98ea5dba29d0"/>
  </ds:schemaRefs>
</ds:datastoreItem>
</file>

<file path=customXml/itemProps3.xml><?xml version="1.0" encoding="utf-8"?>
<ds:datastoreItem xmlns:ds="http://schemas.openxmlformats.org/officeDocument/2006/customXml" ds:itemID="{3900FC3D-8E69-4969-916B-4558EF6DDC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28a035-c16e-427e-9c7a-db1f107d90fa"/>
    <ds:schemaRef ds:uri="e630f788-ba71-4167-88ed-98ea5dba29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moduleit_pre</Template>
  <TotalTime>599</TotalTime>
  <Words>337</Words>
  <Application>Microsoft Office PowerPoint</Application>
  <PresentationFormat>Widescreen</PresentationFormat>
  <Paragraphs>83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  <vt:lpstr>Welcome to Module it class!</vt:lpstr>
      <vt:lpstr>What is Module it?</vt:lpstr>
      <vt:lpstr>We are here</vt:lpstr>
      <vt:lpstr>The programme of Module it</vt:lpstr>
      <vt:lpstr>Preparatory activities: 11 hours</vt:lpstr>
      <vt:lpstr>Streaming of cooking classes</vt:lpstr>
      <vt:lpstr>Project work: plan a thematic menu</vt:lpstr>
      <vt:lpstr>Project work: topics</vt:lpstr>
      <vt:lpstr>Group 1: Fish menu </vt:lpstr>
      <vt:lpstr>Group 2: Vegetarian menu </vt:lpstr>
      <vt:lpstr>Group 3: BBQ/meat menu </vt:lpstr>
      <vt:lpstr>Group 4: gluten-free menu </vt:lpstr>
      <vt:lpstr>Final assessment will be made on these aspects:</vt:lpstr>
      <vt:lpstr>Cooperation environment</vt:lpstr>
      <vt:lpstr>Thanks for your attention  and see you online!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Visual2</dc:creator>
  <cp:lastModifiedBy>Galeasso Maria Cristina</cp:lastModifiedBy>
  <cp:revision>68</cp:revision>
  <dcterms:created xsi:type="dcterms:W3CDTF">2021-11-19T16:09:57Z</dcterms:created>
  <dcterms:modified xsi:type="dcterms:W3CDTF">2022-12-21T16:03:27Z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0x010100CA6ACFB148E4C04A9704A635DF2CF574</vt:lpwstr>
  </property>
  <property fmtid="{D5CDD505-2E9C-101B-9397-08002B2CF9AE}" pid="3" name="MediaServiceImageTags">
    <vt:lpwstr/>
  </property>
</Properties>
</file>