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1" r:id="rId7"/>
    <p:sldId id="274" r:id="rId8"/>
    <p:sldId id="275" r:id="rId9"/>
    <p:sldId id="258" r:id="rId10"/>
    <p:sldId id="260" r:id="rId11"/>
    <p:sldId id="261" r:id="rId12"/>
    <p:sldId id="272" r:id="rId13"/>
    <p:sldId id="278" r:id="rId14"/>
    <p:sldId id="279" r:id="rId15"/>
    <p:sldId id="280" r:id="rId16"/>
    <p:sldId id="281" r:id="rId17"/>
    <p:sldId id="263" r:id="rId18"/>
    <p:sldId id="276" r:id="rId19"/>
    <p:sldId id="27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F1B65-1E2F-4298-B4AB-0183E90525F3}" v="32" dt="2022-11-16T10:27:09.964"/>
    <p1510:client id="{9AB94214-4264-4407-B73F-EBE237CDBB90}" v="58" dt="2022-12-05T13:22:36.884"/>
    <p1510:client id="{B83CF056-D022-41F0-85A6-34C8E798B7B8}" v="10" dt="2022-11-16T10:33:5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9AB94214-4264-4407-B73F-EBE237CDBB90}"/>
    <pc:docChg chg="addSld modSld">
      <pc:chgData name="Galeasso Maria Cristina" userId="S::m.galeasso@aproformazione.it::5b3e8577-bdab-4e1d-b8e0-f265d93e4382" providerId="AD" clId="Web-{9AB94214-4264-4407-B73F-EBE237CDBB90}" dt="2022-12-05T13:22:35.822" v="55" actId="20577"/>
      <pc:docMkLst>
        <pc:docMk/>
      </pc:docMkLst>
      <pc:sldChg chg="modSp">
        <pc:chgData name="Galeasso Maria Cristina" userId="S::m.galeasso@aproformazione.it::5b3e8577-bdab-4e1d-b8e0-f265d93e4382" providerId="AD" clId="Web-{9AB94214-4264-4407-B73F-EBE237CDBB90}" dt="2022-12-05T13:20:26.219" v="1" actId="20577"/>
        <pc:sldMkLst>
          <pc:docMk/>
          <pc:sldMk cId="1348875998" sldId="256"/>
        </pc:sldMkLst>
        <pc:spChg chg="mod">
          <ac:chgData name="Galeasso Maria Cristina" userId="S::m.galeasso@aproformazione.it::5b3e8577-bdab-4e1d-b8e0-f265d93e4382" providerId="AD" clId="Web-{9AB94214-4264-4407-B73F-EBE237CDBB90}" dt="2022-12-05T13:20:26.219" v="1" actId="20577"/>
          <ac:spMkLst>
            <pc:docMk/>
            <pc:sldMk cId="1348875998" sldId="256"/>
            <ac:spMk id="3" creationId="{00000000-0000-0000-0000-000000000000}"/>
          </ac:spMkLst>
        </pc:spChg>
      </pc:sldChg>
      <pc:sldChg chg="modSp">
        <pc:chgData name="Galeasso Maria Cristina" userId="S::m.galeasso@aproformazione.it::5b3e8577-bdab-4e1d-b8e0-f265d93e4382" providerId="AD" clId="Web-{9AB94214-4264-4407-B73F-EBE237CDBB90}" dt="2022-12-05T13:21:28.520" v="34" actId="1076"/>
        <pc:sldMkLst>
          <pc:docMk/>
          <pc:sldMk cId="2543142090" sldId="260"/>
        </pc:sldMkLst>
        <pc:spChg chg="mod">
          <ac:chgData name="Galeasso Maria Cristina" userId="S::m.galeasso@aproformazione.it::5b3e8577-bdab-4e1d-b8e0-f265d93e4382" providerId="AD" clId="Web-{9AB94214-4264-4407-B73F-EBE237CDBB90}" dt="2022-12-05T13:21:21.692" v="33" actId="1076"/>
          <ac:spMkLst>
            <pc:docMk/>
            <pc:sldMk cId="2543142090" sldId="260"/>
            <ac:spMk id="3" creationId="{00000000-0000-0000-0000-000000000000}"/>
          </ac:spMkLst>
        </pc:spChg>
        <pc:graphicFrameChg chg="mod modGraphic">
          <ac:chgData name="Galeasso Maria Cristina" userId="S::m.galeasso@aproformazione.it::5b3e8577-bdab-4e1d-b8e0-f265d93e4382" providerId="AD" clId="Web-{9AB94214-4264-4407-B73F-EBE237CDBB90}" dt="2022-12-05T13:21:28.520" v="34" actId="1076"/>
          <ac:graphicFrameMkLst>
            <pc:docMk/>
            <pc:sldMk cId="2543142090" sldId="260"/>
            <ac:graphicFrameMk id="4" creationId="{00000000-0000-0000-0000-000000000000}"/>
          </ac:graphicFrameMkLst>
        </pc:graphicFrameChg>
      </pc:sldChg>
      <pc:sldChg chg="delSp modSp">
        <pc:chgData name="Galeasso Maria Cristina" userId="S::m.galeasso@aproformazione.it::5b3e8577-bdab-4e1d-b8e0-f265d93e4382" providerId="AD" clId="Web-{9AB94214-4264-4407-B73F-EBE237CDBB90}" dt="2022-12-05T13:21:54.491" v="37"/>
        <pc:sldMkLst>
          <pc:docMk/>
          <pc:sldMk cId="4147055416" sldId="272"/>
        </pc:sldMkLst>
        <pc:spChg chg="del mod">
          <ac:chgData name="Galeasso Maria Cristina" userId="S::m.galeasso@aproformazione.it::5b3e8577-bdab-4e1d-b8e0-f265d93e4382" providerId="AD" clId="Web-{9AB94214-4264-4407-B73F-EBE237CDBB90}" dt="2022-12-05T13:21:54.491" v="37"/>
          <ac:spMkLst>
            <pc:docMk/>
            <pc:sldMk cId="4147055416" sldId="272"/>
            <ac:spMk id="4" creationId="{DD99A53E-8162-54C8-1E16-60B512ABACF8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19.149" v="43" actId="20577"/>
        <pc:sldMkLst>
          <pc:docMk/>
          <pc:sldMk cId="4264959769" sldId="279"/>
        </pc:sldMkLst>
        <pc:spChg chg="mod">
          <ac:chgData name="Galeasso Maria Cristina" userId="S::m.galeasso@aproformazione.it::5b3e8577-bdab-4e1d-b8e0-f265d93e4382" providerId="AD" clId="Web-{9AB94214-4264-4407-B73F-EBE237CDBB90}" dt="2022-12-05T13:22:19.149" v="43" actId="20577"/>
          <ac:spMkLst>
            <pc:docMk/>
            <pc:sldMk cId="4264959769" sldId="279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27.306" v="50" actId="20577"/>
        <pc:sldMkLst>
          <pc:docMk/>
          <pc:sldMk cId="1963079742" sldId="280"/>
        </pc:sldMkLst>
        <pc:spChg chg="mod">
          <ac:chgData name="Galeasso Maria Cristina" userId="S::m.galeasso@aproformazione.it::5b3e8577-bdab-4e1d-b8e0-f265d93e4382" providerId="AD" clId="Web-{9AB94214-4264-4407-B73F-EBE237CDBB90}" dt="2022-12-05T13:22:27.306" v="50" actId="20577"/>
          <ac:spMkLst>
            <pc:docMk/>
            <pc:sldMk cId="1963079742" sldId="280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35.822" v="55" actId="20577"/>
        <pc:sldMkLst>
          <pc:docMk/>
          <pc:sldMk cId="1751489659" sldId="281"/>
        </pc:sldMkLst>
        <pc:spChg chg="mod">
          <ac:chgData name="Galeasso Maria Cristina" userId="S::m.galeasso@aproformazione.it::5b3e8577-bdab-4e1d-b8e0-f265d93e4382" providerId="AD" clId="Web-{9AB94214-4264-4407-B73F-EBE237CDBB90}" dt="2022-12-05T13:22:35.822" v="55" actId="20577"/>
          <ac:spMkLst>
            <pc:docMk/>
            <pc:sldMk cId="1751489659" sldId="281"/>
            <ac:spMk id="2" creationId="{DF804C89-2085-C3EE-D60F-457A69464E46}"/>
          </ac:spMkLst>
        </pc:spChg>
      </pc:sldChg>
    </pc:docChg>
  </pc:docChgLst>
  <pc:docChgLst>
    <pc:chgData name="Galeasso Maria Cristina" userId="S::m.galeasso@aproformazione.it::5b3e8577-bdab-4e1d-b8e0-f265d93e4382" providerId="AD" clId="Web-{B83CF056-D022-41F0-85A6-34C8E798B7B8}"/>
    <pc:docChg chg="modSld">
      <pc:chgData name="Galeasso Maria Cristina" userId="S::m.galeasso@aproformazione.it::5b3e8577-bdab-4e1d-b8e0-f265d93e4382" providerId="AD" clId="Web-{B83CF056-D022-41F0-85A6-34C8E798B7B8}" dt="2022-11-16T10:33:50.598" v="9" actId="20577"/>
      <pc:docMkLst>
        <pc:docMk/>
      </pc:docMkLst>
      <pc:sldChg chg="modSp">
        <pc:chgData name="Galeasso Maria Cristina" userId="S::m.galeasso@aproformazione.it::5b3e8577-bdab-4e1d-b8e0-f265d93e4382" providerId="AD" clId="Web-{B83CF056-D022-41F0-85A6-34C8E798B7B8}" dt="2022-11-16T10:33:50.598" v="9" actId="20577"/>
        <pc:sldMkLst>
          <pc:docMk/>
          <pc:sldMk cId="624987751" sldId="276"/>
        </pc:sldMkLst>
        <pc:spChg chg="mod">
          <ac:chgData name="Galeasso Maria Cristina" userId="S::m.galeasso@aproformazione.it::5b3e8577-bdab-4e1d-b8e0-f265d93e4382" providerId="AD" clId="Web-{B83CF056-D022-41F0-85A6-34C8E798B7B8}" dt="2022-11-16T10:33:50.598" v="9" actId="20577"/>
          <ac:spMkLst>
            <pc:docMk/>
            <pc:sldMk cId="624987751" sldId="276"/>
            <ac:spMk id="3" creationId="{00000000-0000-0000-0000-000000000000}"/>
          </ac:spMkLst>
        </pc:spChg>
      </pc:sldChg>
    </pc:docChg>
  </pc:docChgLst>
  <pc:docChgLst>
    <pc:chgData name="Galeasso Maria Cristina" userId="S::m.galeasso@aproformazione.it::5b3e8577-bdab-4e1d-b8e0-f265d93e4382" providerId="AD" clId="Web-{7FAF1B65-1E2F-4298-B4AB-0183E90525F3}"/>
    <pc:docChg chg="addSld modSld sldOrd">
      <pc:chgData name="Galeasso Maria Cristina" userId="S::m.galeasso@aproformazione.it::5b3e8577-bdab-4e1d-b8e0-f265d93e4382" providerId="AD" clId="Web-{7FAF1B65-1E2F-4298-B4AB-0183E90525F3}" dt="2022-11-16T10:27:09.964" v="32"/>
      <pc:docMkLst>
        <pc:docMk/>
      </pc:docMkLst>
      <pc:sldChg chg="modSp">
        <pc:chgData name="Galeasso Maria Cristina" userId="S::m.galeasso@aproformazione.it::5b3e8577-bdab-4e1d-b8e0-f265d93e4382" providerId="AD" clId="Web-{7FAF1B65-1E2F-4298-B4AB-0183E90525F3}" dt="2022-11-16T10:23:10.018" v="30" actId="20577"/>
        <pc:sldMkLst>
          <pc:docMk/>
          <pc:sldMk cId="3508652050" sldId="263"/>
        </pc:sldMkLst>
        <pc:graphicFrameChg chg="modGraphic">
          <ac:chgData name="Galeasso Maria Cristina" userId="S::m.galeasso@aproformazione.it::5b3e8577-bdab-4e1d-b8e0-f265d93e4382" providerId="AD" clId="Web-{7FAF1B65-1E2F-4298-B4AB-0183E90525F3}" dt="2022-11-16T10:23:10.018" v="30" actId="20577"/>
          <ac:graphicFrameMkLst>
            <pc:docMk/>
            <pc:sldMk cId="3508652050" sldId="263"/>
            <ac:graphicFrameMk id="9" creationId="{00000000-0000-0000-0000-000000000000}"/>
          </ac:graphicFrameMkLst>
        </pc:graphicFrameChg>
      </pc:sldChg>
      <pc:sldChg chg="addSp delSp modSp">
        <pc:chgData name="Galeasso Maria Cristina" userId="S::m.galeasso@aproformazione.it::5b3e8577-bdab-4e1d-b8e0-f265d93e4382" providerId="AD" clId="Web-{7FAF1B65-1E2F-4298-B4AB-0183E90525F3}" dt="2022-11-16T10:22:19.267" v="13"/>
        <pc:sldMkLst>
          <pc:docMk/>
          <pc:sldMk cId="4147055416" sldId="272"/>
        </pc:sldMkLst>
        <pc:spChg chg="mod">
          <ac:chgData name="Galeasso Maria Cristina" userId="S::m.galeasso@aproformazione.it::5b3e8577-bdab-4e1d-b8e0-f265d93e4382" providerId="AD" clId="Web-{7FAF1B65-1E2F-4298-B4AB-0183E90525F3}" dt="2022-11-16T10:22:00.063" v="6" actId="20577"/>
          <ac:spMkLst>
            <pc:docMk/>
            <pc:sldMk cId="4147055416" sldId="272"/>
            <ac:spMk id="3" creationId="{00000000-0000-0000-0000-000000000000}"/>
          </ac:spMkLst>
        </pc:spChg>
        <pc:spChg chg="add mod">
          <ac:chgData name="Galeasso Maria Cristina" userId="S::m.galeasso@aproformazione.it::5b3e8577-bdab-4e1d-b8e0-f265d93e4382" providerId="AD" clId="Web-{7FAF1B65-1E2F-4298-B4AB-0183E90525F3}" dt="2022-11-16T10:22:19.267" v="13"/>
          <ac:spMkLst>
            <pc:docMk/>
            <pc:sldMk cId="4147055416" sldId="272"/>
            <ac:spMk id="4" creationId="{DD99A53E-8162-54C8-1E16-60B512ABACF8}"/>
          </ac:spMkLst>
        </pc:spChg>
        <pc:picChg chg="del">
          <ac:chgData name="Galeasso Maria Cristina" userId="S::m.galeasso@aproformazione.it::5b3e8577-bdab-4e1d-b8e0-f265d93e4382" providerId="AD" clId="Web-{7FAF1B65-1E2F-4298-B4AB-0183E90525F3}" dt="2022-11-16T10:22:12.141" v="9"/>
          <ac:picMkLst>
            <pc:docMk/>
            <pc:sldMk cId="4147055416" sldId="272"/>
            <ac:picMk id="5" creationId="{00000000-0000-0000-0000-000000000000}"/>
          </ac:picMkLst>
        </pc:picChg>
        <pc:picChg chg="del">
          <ac:chgData name="Galeasso Maria Cristina" userId="S::m.galeasso@aproformazione.it::5b3e8577-bdab-4e1d-b8e0-f265d93e4382" providerId="AD" clId="Web-{7FAF1B65-1E2F-4298-B4AB-0183E90525F3}" dt="2022-11-16T10:22:07.860" v="7"/>
          <ac:picMkLst>
            <pc:docMk/>
            <pc:sldMk cId="4147055416" sldId="272"/>
            <ac:picMk id="6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5.735" v="11" actId="1076"/>
          <ac:picMkLst>
            <pc:docMk/>
            <pc:sldMk cId="4147055416" sldId="272"/>
            <ac:picMk id="7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4.345" v="10" actId="1076"/>
          <ac:picMkLst>
            <pc:docMk/>
            <pc:sldMk cId="4147055416" sldId="272"/>
            <ac:picMk id="10" creationId="{00000000-0000-0000-0000-000000000000}"/>
          </ac:picMkLst>
        </pc:picChg>
      </pc:sldChg>
      <pc:sldChg chg="ord">
        <pc:chgData name="Galeasso Maria Cristina" userId="S::m.galeasso@aproformazione.it::5b3e8577-bdab-4e1d-b8e0-f265d93e4382" providerId="AD" clId="Web-{7FAF1B65-1E2F-4298-B4AB-0183E90525F3}" dt="2022-11-16T10:27:09.964" v="32"/>
        <pc:sldMkLst>
          <pc:docMk/>
          <pc:sldMk cId="624987751" sldId="276"/>
        </pc:sldMkLst>
      </pc:sldChg>
      <pc:sldChg chg="ord">
        <pc:chgData name="Galeasso Maria Cristina" userId="S::m.galeasso@aproformazione.it::5b3e8577-bdab-4e1d-b8e0-f265d93e4382" providerId="AD" clId="Web-{7FAF1B65-1E2F-4298-B4AB-0183E90525F3}" dt="2022-11-16T10:27:03.448" v="31"/>
        <pc:sldMkLst>
          <pc:docMk/>
          <pc:sldMk cId="3183529982" sldId="277"/>
        </pc:sldMkLst>
      </pc:sldChg>
      <pc:sldChg chg="modSp new">
        <pc:chgData name="Galeasso Maria Cristina" userId="S::m.galeasso@aproformazione.it::5b3e8577-bdab-4e1d-b8e0-f265d93e4382" providerId="AD" clId="Web-{7FAF1B65-1E2F-4298-B4AB-0183E90525F3}" dt="2022-11-16T10:22:38.533" v="28" actId="20577"/>
        <pc:sldMkLst>
          <pc:docMk/>
          <pc:sldMk cId="2695564761" sldId="278"/>
        </pc:sldMkLst>
        <pc:spChg chg="mod">
          <ac:chgData name="Galeasso Maria Cristina" userId="S::m.galeasso@aproformazione.it::5b3e8577-bdab-4e1d-b8e0-f265d93e4382" providerId="AD" clId="Web-{7FAF1B65-1E2F-4298-B4AB-0183E90525F3}" dt="2022-11-16T10:22:38.533" v="28" actId="20577"/>
          <ac:spMkLst>
            <pc:docMk/>
            <pc:sldMk cId="2695564761" sldId="278"/>
            <ac:spMk id="2" creationId="{DF804C89-2085-C3EE-D60F-457A69464E4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/>
            <a:t>Attività preparatorie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/>
            <a:t>Corsi di cucina </a:t>
          </a:r>
          <a:r>
            <a:rPr lang="it-IT" dirty="0"/>
            <a:t>in streaming</a:t>
          </a:r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 smtClean="0"/>
            <a:t>Project work</a:t>
          </a:r>
          <a:endParaRPr lang="it-IT" dirty="0"/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/>
            <a:t>Valutazione </a:t>
          </a:r>
          <a:r>
            <a:rPr lang="it-IT" dirty="0" err="1"/>
            <a:t>finale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55BF1-BD7A-479F-B822-AD85AFF7C80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AA91613-3EF6-41BC-BE1C-DD3830DC3FBB}" type="pres">
      <dgm:prSet presAssocID="{37D55BF1-BD7A-479F-B822-AD85AFF7C8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1AAD504-CDC5-4AA1-B1DF-A1EB70E829B7}" type="presOf" srcId="{37D55BF1-BD7A-479F-B822-AD85AFF7C808}" destId="{FAA91613-3EF6-41BC-BE1C-DD3830DC3FB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AF3AE5-5532-401C-AC58-1CCFF7DD05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E7C1C04-D570-4191-8700-6108BEB254CE}">
      <dgm:prSet phldrT="[Testo]" custT="1"/>
      <dgm:spPr/>
      <dgm:t>
        <a:bodyPr/>
        <a:lstStyle/>
        <a:p>
          <a:r>
            <a:rPr lang="it-IT" sz="2400" dirty="0"/>
            <a:t>Riunione di avvio: </a:t>
          </a:r>
          <a:r>
            <a:rPr lang="it-IT" sz="2400" dirty="0" err="1"/>
            <a:t>oggi</a:t>
          </a:r>
          <a:r>
            <a:rPr lang="it-IT" sz="2400" dirty="0"/>
            <a:t>!</a:t>
          </a:r>
        </a:p>
      </dgm:t>
    </dgm:pt>
    <dgm:pt modelId="{2D8BDCE4-E0E8-42B0-997E-AEE61C530FCC}" type="parTrans" cxnId="{184F0EB7-98D3-43E7-85DE-DA611468AA7D}">
      <dgm:prSet/>
      <dgm:spPr/>
      <dgm:t>
        <a:bodyPr/>
        <a:lstStyle/>
        <a:p>
          <a:endParaRPr lang="it-IT"/>
        </a:p>
      </dgm:t>
    </dgm:pt>
    <dgm:pt modelId="{B5C99D53-C043-4088-BBA0-75AEEFB4CAB0}" type="sibTrans" cxnId="{184F0EB7-98D3-43E7-85DE-DA611468AA7D}">
      <dgm:prSet/>
      <dgm:spPr/>
      <dgm:t>
        <a:bodyPr/>
        <a:lstStyle/>
        <a:p>
          <a:endParaRPr lang="it-IT"/>
        </a:p>
      </dgm:t>
    </dgm:pt>
    <dgm:pt modelId="{BA93C285-5A58-4619-B59F-5A1AED9BEE2B}">
      <dgm:prSet phldrT="[Testo]" custT="1"/>
      <dgm:spPr/>
      <dgm:t>
        <a:bodyPr/>
        <a:lstStyle/>
        <a:p>
          <a:r>
            <a:rPr lang="it-IT" sz="2400" dirty="0" err="1"/>
            <a:t>Corsi </a:t>
          </a:r>
          <a:r>
            <a:rPr lang="it-IT" sz="2400" dirty="0"/>
            <a:t>sulle </a:t>
          </a:r>
          <a:r>
            <a:rPr lang="it-IT" sz="2400" dirty="0" err="1"/>
            <a:t>tradizioni culinarie </a:t>
          </a:r>
          <a:r>
            <a:rPr lang="it-IT" sz="2400" dirty="0"/>
            <a:t>di </a:t>
          </a:r>
          <a:r>
            <a:rPr lang="it-IT" sz="2400" dirty="0" err="1"/>
            <a:t>Italia</a:t>
          </a:r>
          <a:r>
            <a:rPr lang="it-IT" sz="2400" dirty="0"/>
            <a:t>, Francia, Paesi Bassi e </a:t>
          </a:r>
          <a:r>
            <a:rPr lang="it-IT" sz="2400" dirty="0" err="1"/>
            <a:t>Finlandia</a:t>
          </a:r>
          <a:endParaRPr lang="it-IT" sz="2400" dirty="0"/>
        </a:p>
      </dgm:t>
    </dgm:pt>
    <dgm:pt modelId="{F6590B44-B958-4DBD-B753-B5F4933B1665}" type="parTrans" cxnId="{50174221-F023-4CC4-B526-3EE9B77B2B2D}">
      <dgm:prSet/>
      <dgm:spPr/>
      <dgm:t>
        <a:bodyPr/>
        <a:lstStyle/>
        <a:p>
          <a:endParaRPr lang="it-IT"/>
        </a:p>
      </dgm:t>
    </dgm:pt>
    <dgm:pt modelId="{82F4BEC5-1089-4650-B2A9-3A3BA6132514}" type="sibTrans" cxnId="{50174221-F023-4CC4-B526-3EE9B77B2B2D}">
      <dgm:prSet/>
      <dgm:spPr/>
      <dgm:t>
        <a:bodyPr/>
        <a:lstStyle/>
        <a:p>
          <a:endParaRPr lang="it-IT"/>
        </a:p>
      </dgm:t>
    </dgm:pt>
    <dgm:pt modelId="{C7D68808-BDC5-4F52-AF2D-E2A15060B2DE}">
      <dgm:prSet phldrT="[Testo]" custT="1"/>
      <dgm:spPr/>
      <dgm:t>
        <a:bodyPr/>
        <a:lstStyle/>
        <a:p>
          <a:r>
            <a:rPr lang="it-IT" sz="2400" dirty="0"/>
            <a:t>Lezioni su 4 ricette che </a:t>
          </a:r>
          <a:r>
            <a:rPr lang="it-IT" sz="2400" dirty="0" smtClean="0"/>
            <a:t>realizzeremo </a:t>
          </a:r>
          <a:r>
            <a:rPr lang="it-IT" sz="2400" dirty="0"/>
            <a:t>insieme in streaming</a:t>
          </a:r>
        </a:p>
      </dgm:t>
    </dgm:pt>
    <dgm:pt modelId="{5E4054C2-3216-412F-AA8A-BA318B5D31BD}" type="parTrans" cxnId="{D1ACC743-43E2-4A89-AED4-35D0E56FF162}">
      <dgm:prSet/>
      <dgm:spPr/>
      <dgm:t>
        <a:bodyPr/>
        <a:lstStyle/>
        <a:p>
          <a:endParaRPr lang="it-IT"/>
        </a:p>
      </dgm:t>
    </dgm:pt>
    <dgm:pt modelId="{C2B9C1FD-7A9C-4D7C-8744-FF34B443966B}" type="sibTrans" cxnId="{D1ACC743-43E2-4A89-AED4-35D0E56FF162}">
      <dgm:prSet/>
      <dgm:spPr/>
      <dgm:t>
        <a:bodyPr/>
        <a:lstStyle/>
        <a:p>
          <a:endParaRPr lang="it-IT"/>
        </a:p>
      </dgm:t>
    </dgm:pt>
    <dgm:pt modelId="{E69296FB-4235-4EFE-A8D4-7AB97D384E07}">
      <dgm:prSet phldrT="[Testo]" custT="1"/>
      <dgm:spPr/>
      <dgm:t>
        <a:bodyPr/>
        <a:lstStyle/>
        <a:p>
          <a:r>
            <a:rPr lang="it-IT" sz="2400" dirty="0" err="1"/>
            <a:t>Lezioni di matematica</a:t>
          </a:r>
          <a:r>
            <a:rPr lang="it-IT" sz="2400" dirty="0"/>
            <a:t>: </a:t>
          </a:r>
          <a:r>
            <a:rPr lang="it-IT" sz="2400" dirty="0" err="1"/>
            <a:t>costo </a:t>
          </a:r>
          <a:r>
            <a:rPr lang="it-IT" sz="2400" dirty="0"/>
            <a:t>e </a:t>
          </a:r>
          <a:r>
            <a:rPr lang="it-IT" sz="2400" dirty="0" err="1"/>
            <a:t>prezzo di vendita </a:t>
          </a:r>
          <a:r>
            <a:rPr lang="it-IT" sz="2400" dirty="0"/>
            <a:t>delle </a:t>
          </a:r>
          <a:r>
            <a:rPr lang="it-IT" sz="2400" dirty="0" err="1"/>
            <a:t>ricette</a:t>
          </a:r>
          <a:endParaRPr lang="it-IT" sz="2400" dirty="0"/>
        </a:p>
      </dgm:t>
    </dgm:pt>
    <dgm:pt modelId="{2DF0DD96-454B-4237-A52C-4652244F8AFD}" type="parTrans" cxnId="{A78815A6-A45C-44FF-A8FC-A759F10132DD}">
      <dgm:prSet/>
      <dgm:spPr/>
      <dgm:t>
        <a:bodyPr/>
        <a:lstStyle/>
        <a:p>
          <a:endParaRPr lang="it-IT"/>
        </a:p>
      </dgm:t>
    </dgm:pt>
    <dgm:pt modelId="{712C0C15-9770-47B7-A8FB-FE60C10F9BD3}" type="sibTrans" cxnId="{A78815A6-A45C-44FF-A8FC-A759F10132DD}">
      <dgm:prSet/>
      <dgm:spPr/>
      <dgm:t>
        <a:bodyPr/>
        <a:lstStyle/>
        <a:p>
          <a:endParaRPr lang="it-IT"/>
        </a:p>
      </dgm:t>
    </dgm:pt>
    <dgm:pt modelId="{186F1ED1-5C8F-483B-B918-BF63A3045FA9}">
      <dgm:prSet phldrT="[Testo]" custT="1"/>
      <dgm:spPr/>
      <dgm:t>
        <a:bodyPr/>
        <a:lstStyle/>
        <a:p>
          <a:r>
            <a:rPr lang="it-IT" sz="2400" dirty="0"/>
            <a:t>Lezioni di scienze: analisi </a:t>
          </a:r>
          <a:r>
            <a:rPr lang="it-IT" sz="2400" dirty="0" smtClean="0"/>
            <a:t>dei valori nutrizionali e </a:t>
          </a:r>
          <a:r>
            <a:rPr lang="it-IT" sz="2400" dirty="0"/>
            <a:t>della sostenibilità delle ricette</a:t>
          </a:r>
        </a:p>
      </dgm:t>
    </dgm:pt>
    <dgm:pt modelId="{74D19609-F3CE-453C-9478-157F32B1CD82}" type="parTrans" cxnId="{5D7483EF-D807-433A-821A-19CCCF32FB9F}">
      <dgm:prSet/>
      <dgm:spPr/>
      <dgm:t>
        <a:bodyPr/>
        <a:lstStyle/>
        <a:p>
          <a:endParaRPr lang="it-IT"/>
        </a:p>
      </dgm:t>
    </dgm:pt>
    <dgm:pt modelId="{2CAC5823-EE54-413F-BE22-C8F341875E5F}" type="sibTrans" cxnId="{5D7483EF-D807-433A-821A-19CCCF32FB9F}">
      <dgm:prSet/>
      <dgm:spPr/>
      <dgm:t>
        <a:bodyPr/>
        <a:lstStyle/>
        <a:p>
          <a:endParaRPr lang="it-IT"/>
        </a:p>
      </dgm:t>
    </dgm:pt>
    <dgm:pt modelId="{D8A4248E-83D1-4D23-86E1-AB643460AF36}" type="pres">
      <dgm:prSet presAssocID="{5BAF3AE5-5532-401C-AC58-1CCFF7DD0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E6AC70D-421A-48EB-ACC5-E7B3A498504A}" type="pres">
      <dgm:prSet presAssocID="{AE7C1C04-D570-4191-8700-6108BEB254C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D024C9-50A9-4D30-B235-8E38A1DD75D0}" type="pres">
      <dgm:prSet presAssocID="{B5C99D53-C043-4088-BBA0-75AEEFB4CAB0}" presName="spacer" presStyleCnt="0"/>
      <dgm:spPr/>
    </dgm:pt>
    <dgm:pt modelId="{EA999E0C-EE32-4E0D-8298-48ECE6050CE4}" type="pres">
      <dgm:prSet presAssocID="{BA93C285-5A58-4619-B59F-5A1AED9BEE2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7FA183-2AFD-407A-B8F6-DF55A911C0EA}" type="pres">
      <dgm:prSet presAssocID="{82F4BEC5-1089-4650-B2A9-3A3BA6132514}" presName="spacer" presStyleCnt="0"/>
      <dgm:spPr/>
    </dgm:pt>
    <dgm:pt modelId="{12DD3CB2-3B24-487F-89E0-8F761F5E737A}" type="pres">
      <dgm:prSet presAssocID="{C7D68808-BDC5-4F52-AF2D-E2A15060B2D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67E18A-7780-4582-AE6C-70962EAB9A87}" type="pres">
      <dgm:prSet presAssocID="{C2B9C1FD-7A9C-4D7C-8744-FF34B443966B}" presName="spacer" presStyleCnt="0"/>
      <dgm:spPr/>
    </dgm:pt>
    <dgm:pt modelId="{A3BC1159-FCCD-47A4-AE74-F9CFD8C02028}" type="pres">
      <dgm:prSet presAssocID="{E69296FB-4235-4EFE-A8D4-7AB97D384E0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77147E-9F6C-4507-83F7-6FA81318B4D5}" type="pres">
      <dgm:prSet presAssocID="{712C0C15-9770-47B7-A8FB-FE60C10F9BD3}" presName="spacer" presStyleCnt="0"/>
      <dgm:spPr/>
    </dgm:pt>
    <dgm:pt modelId="{3CA55E7E-ED30-4B1B-9899-11ED75EBEFAC}" type="pres">
      <dgm:prSet presAssocID="{186F1ED1-5C8F-483B-B918-BF63A3045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8268BD-1190-404B-9D4E-0E63162F8F20}" type="presOf" srcId="{E69296FB-4235-4EFE-A8D4-7AB97D384E07}" destId="{A3BC1159-FCCD-47A4-AE74-F9CFD8C02028}" srcOrd="0" destOrd="0" presId="urn:microsoft.com/office/officeart/2005/8/layout/vList2"/>
    <dgm:cxn modelId="{FE48B0AF-2A7F-4E47-8D2E-C593FEBA28B9}" type="presOf" srcId="{186F1ED1-5C8F-483B-B918-BF63A3045FA9}" destId="{3CA55E7E-ED30-4B1B-9899-11ED75EBEFAC}" srcOrd="0" destOrd="0" presId="urn:microsoft.com/office/officeart/2005/8/layout/vList2"/>
    <dgm:cxn modelId="{29CC779A-D5F7-459F-BFDB-64D7590050E1}" type="presOf" srcId="{AE7C1C04-D570-4191-8700-6108BEB254CE}" destId="{9E6AC70D-421A-48EB-ACC5-E7B3A498504A}" srcOrd="0" destOrd="0" presId="urn:microsoft.com/office/officeart/2005/8/layout/vList2"/>
    <dgm:cxn modelId="{D1ACC743-43E2-4A89-AED4-35D0E56FF162}" srcId="{5BAF3AE5-5532-401C-AC58-1CCFF7DD0576}" destId="{C7D68808-BDC5-4F52-AF2D-E2A15060B2DE}" srcOrd="2" destOrd="0" parTransId="{5E4054C2-3216-412F-AA8A-BA318B5D31BD}" sibTransId="{C2B9C1FD-7A9C-4D7C-8744-FF34B443966B}"/>
    <dgm:cxn modelId="{A78815A6-A45C-44FF-A8FC-A759F10132DD}" srcId="{5BAF3AE5-5532-401C-AC58-1CCFF7DD0576}" destId="{E69296FB-4235-4EFE-A8D4-7AB97D384E07}" srcOrd="3" destOrd="0" parTransId="{2DF0DD96-454B-4237-A52C-4652244F8AFD}" sibTransId="{712C0C15-9770-47B7-A8FB-FE60C10F9BD3}"/>
    <dgm:cxn modelId="{184F0EB7-98D3-43E7-85DE-DA611468AA7D}" srcId="{5BAF3AE5-5532-401C-AC58-1CCFF7DD0576}" destId="{AE7C1C04-D570-4191-8700-6108BEB254CE}" srcOrd="0" destOrd="0" parTransId="{2D8BDCE4-E0E8-42B0-997E-AEE61C530FCC}" sibTransId="{B5C99D53-C043-4088-BBA0-75AEEFB4CAB0}"/>
    <dgm:cxn modelId="{CAF78666-70B4-40F4-B5C6-9A8939EE6CDD}" type="presOf" srcId="{BA93C285-5A58-4619-B59F-5A1AED9BEE2B}" destId="{EA999E0C-EE32-4E0D-8298-48ECE6050CE4}" srcOrd="0" destOrd="0" presId="urn:microsoft.com/office/officeart/2005/8/layout/vList2"/>
    <dgm:cxn modelId="{1357E782-ABB6-48C1-98ED-A36B37CA505B}" type="presOf" srcId="{C7D68808-BDC5-4F52-AF2D-E2A15060B2DE}" destId="{12DD3CB2-3B24-487F-89E0-8F761F5E737A}" srcOrd="0" destOrd="0" presId="urn:microsoft.com/office/officeart/2005/8/layout/vList2"/>
    <dgm:cxn modelId="{50174221-F023-4CC4-B526-3EE9B77B2B2D}" srcId="{5BAF3AE5-5532-401C-AC58-1CCFF7DD0576}" destId="{BA93C285-5A58-4619-B59F-5A1AED9BEE2B}" srcOrd="1" destOrd="0" parTransId="{F6590B44-B958-4DBD-B753-B5F4933B1665}" sibTransId="{82F4BEC5-1089-4650-B2A9-3A3BA6132514}"/>
    <dgm:cxn modelId="{5D7483EF-D807-433A-821A-19CCCF32FB9F}" srcId="{5BAF3AE5-5532-401C-AC58-1CCFF7DD0576}" destId="{186F1ED1-5C8F-483B-B918-BF63A3045FA9}" srcOrd="4" destOrd="0" parTransId="{74D19609-F3CE-453C-9478-157F32B1CD82}" sibTransId="{2CAC5823-EE54-413F-BE22-C8F341875E5F}"/>
    <dgm:cxn modelId="{31D5FEB0-9DA9-45CA-B59D-7DEE1903F823}" type="presOf" srcId="{5BAF3AE5-5532-401C-AC58-1CCFF7DD0576}" destId="{D8A4248E-83D1-4D23-86E1-AB643460AF36}" srcOrd="0" destOrd="0" presId="urn:microsoft.com/office/officeart/2005/8/layout/vList2"/>
    <dgm:cxn modelId="{34835563-903E-46E4-811F-E5EDEF9D9FF4}" type="presParOf" srcId="{D8A4248E-83D1-4D23-86E1-AB643460AF36}" destId="{9E6AC70D-421A-48EB-ACC5-E7B3A498504A}" srcOrd="0" destOrd="0" presId="urn:microsoft.com/office/officeart/2005/8/layout/vList2"/>
    <dgm:cxn modelId="{786995F1-E0C6-446F-A3A4-3D3C7CA53013}" type="presParOf" srcId="{D8A4248E-83D1-4D23-86E1-AB643460AF36}" destId="{C3D024C9-50A9-4D30-B235-8E38A1DD75D0}" srcOrd="1" destOrd="0" presId="urn:microsoft.com/office/officeart/2005/8/layout/vList2"/>
    <dgm:cxn modelId="{4975E1E4-C389-463F-B2BC-8DEF7524A6A2}" type="presParOf" srcId="{D8A4248E-83D1-4D23-86E1-AB643460AF36}" destId="{EA999E0C-EE32-4E0D-8298-48ECE6050CE4}" srcOrd="2" destOrd="0" presId="urn:microsoft.com/office/officeart/2005/8/layout/vList2"/>
    <dgm:cxn modelId="{E833117D-C9DE-457E-B4D3-0A3EFC79D122}" type="presParOf" srcId="{D8A4248E-83D1-4D23-86E1-AB643460AF36}" destId="{5D7FA183-2AFD-407A-B8F6-DF55A911C0EA}" srcOrd="3" destOrd="0" presId="urn:microsoft.com/office/officeart/2005/8/layout/vList2"/>
    <dgm:cxn modelId="{3B05EF52-6504-4682-BAE2-331BD20EED05}" type="presParOf" srcId="{D8A4248E-83D1-4D23-86E1-AB643460AF36}" destId="{12DD3CB2-3B24-487F-89E0-8F761F5E737A}" srcOrd="4" destOrd="0" presId="urn:microsoft.com/office/officeart/2005/8/layout/vList2"/>
    <dgm:cxn modelId="{38DFB6C2-C866-46C1-B575-3EB01D10927E}" type="presParOf" srcId="{D8A4248E-83D1-4D23-86E1-AB643460AF36}" destId="{0D67E18A-7780-4582-AE6C-70962EAB9A87}" srcOrd="5" destOrd="0" presId="urn:microsoft.com/office/officeart/2005/8/layout/vList2"/>
    <dgm:cxn modelId="{9B02BD28-7913-48CE-9A73-2EFBA9956E84}" type="presParOf" srcId="{D8A4248E-83D1-4D23-86E1-AB643460AF36}" destId="{A3BC1159-FCCD-47A4-AE74-F9CFD8C02028}" srcOrd="6" destOrd="0" presId="urn:microsoft.com/office/officeart/2005/8/layout/vList2"/>
    <dgm:cxn modelId="{2D88EB57-1A3A-4208-9B79-0E0F56FADFF3}" type="presParOf" srcId="{D8A4248E-83D1-4D23-86E1-AB643460AF36}" destId="{7C77147E-9F6C-4507-83F7-6FA81318B4D5}" srcOrd="7" destOrd="0" presId="urn:microsoft.com/office/officeart/2005/8/layout/vList2"/>
    <dgm:cxn modelId="{6E6B89B6-998B-459A-A83A-389CCFB0531A}" type="presParOf" srcId="{D8A4248E-83D1-4D23-86E1-AB643460AF36}" destId="{3CA55E7E-ED30-4B1B-9899-11ED75EBEFA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A8A694-00A3-4488-8D63-CD8D694A99E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41F1D72-BE5F-490C-A8D7-4C00DAB49D20}">
      <dgm:prSet phldrT="[Testo]"/>
      <dgm:spPr/>
      <dgm:t>
        <a:bodyPr/>
        <a:lstStyle/>
        <a:p>
          <a:pPr rtl="0"/>
          <a:r>
            <a:rPr lang="it-IT" dirty="0">
              <a:latin typeface="Calibri Light" panose="020F0302020204030204"/>
            </a:rPr>
            <a:t>Salmone salato allo zucchero </a:t>
          </a:r>
          <a:r>
            <a:rPr lang="it-IT" dirty="0"/>
            <a:t>FI</a:t>
          </a:r>
        </a:p>
      </dgm:t>
    </dgm:pt>
    <dgm:pt modelId="{EAECD013-8891-4F89-ACBE-CE150E13D5DA}" type="parTrans" cxnId="{DD4DC1F4-CA79-43D9-9819-2ECA5AB36706}">
      <dgm:prSet/>
      <dgm:spPr/>
      <dgm:t>
        <a:bodyPr/>
        <a:lstStyle/>
        <a:p>
          <a:endParaRPr lang="it-IT"/>
        </a:p>
      </dgm:t>
    </dgm:pt>
    <dgm:pt modelId="{596AA577-0EA9-4BF6-A55E-E8A3617628F6}" type="sibTrans" cxnId="{DD4DC1F4-CA79-43D9-9819-2ECA5AB36706}">
      <dgm:prSet/>
      <dgm:spPr/>
      <dgm:t>
        <a:bodyPr/>
        <a:lstStyle/>
        <a:p>
          <a:endParaRPr lang="it-IT"/>
        </a:p>
      </dgm:t>
    </dgm:pt>
    <dgm:pt modelId="{29644133-A716-4EEC-B7CB-B3AF339F3C5D}">
      <dgm:prSet phldrT="[Testo]"/>
      <dgm:spPr/>
      <dgm:t>
        <a:bodyPr/>
        <a:lstStyle/>
        <a:p>
          <a:r>
            <a:rPr lang="it-IT" dirty="0"/>
            <a:t>Crocchetta NL</a:t>
          </a:r>
        </a:p>
      </dgm:t>
    </dgm:pt>
    <dgm:pt modelId="{76650612-8EAA-4256-84D5-FEE530311749}" type="parTrans" cxnId="{27A66B86-60FE-4757-842B-57FF6C864D40}">
      <dgm:prSet/>
      <dgm:spPr/>
      <dgm:t>
        <a:bodyPr/>
        <a:lstStyle/>
        <a:p>
          <a:endParaRPr lang="it-IT"/>
        </a:p>
      </dgm:t>
    </dgm:pt>
    <dgm:pt modelId="{0CB1DBB0-ED6F-4633-9E16-9DFBD37BC459}" type="sibTrans" cxnId="{27A66B86-60FE-4757-842B-57FF6C864D40}">
      <dgm:prSet/>
      <dgm:spPr/>
      <dgm:t>
        <a:bodyPr/>
        <a:lstStyle/>
        <a:p>
          <a:endParaRPr lang="it-IT"/>
        </a:p>
      </dgm:t>
    </dgm:pt>
    <dgm:pt modelId="{0AE524FF-0807-46AA-8035-3B9717A7881E}">
      <dgm:prSet phldrT="[Testo]"/>
      <dgm:spPr/>
      <dgm:t>
        <a:bodyPr/>
        <a:lstStyle/>
        <a:p>
          <a:r>
            <a:rPr lang="it-IT" dirty="0"/>
            <a:t>Agnolotti </a:t>
          </a:r>
        </a:p>
        <a:p>
          <a:r>
            <a:rPr lang="it-IT" dirty="0"/>
            <a:t>IT</a:t>
          </a:r>
        </a:p>
      </dgm:t>
    </dgm:pt>
    <dgm:pt modelId="{D7CE26F9-3CE1-4CFE-8DD6-45168F232F47}" type="parTrans" cxnId="{2CD5D7AA-25EE-479D-B16B-5A47C75152D7}">
      <dgm:prSet/>
      <dgm:spPr/>
      <dgm:t>
        <a:bodyPr/>
        <a:lstStyle/>
        <a:p>
          <a:endParaRPr lang="it-IT"/>
        </a:p>
      </dgm:t>
    </dgm:pt>
    <dgm:pt modelId="{AD1A6A81-EB3D-4AB8-86B4-F0606A318F83}" type="sibTrans" cxnId="{2CD5D7AA-25EE-479D-B16B-5A47C75152D7}">
      <dgm:prSet/>
      <dgm:spPr/>
      <dgm:t>
        <a:bodyPr/>
        <a:lstStyle/>
        <a:p>
          <a:endParaRPr lang="it-IT"/>
        </a:p>
      </dgm:t>
    </dgm:pt>
    <dgm:pt modelId="{175C092A-793F-4316-9DB9-C4524E98D31D}">
      <dgm:prSet phldrT="[Testo]"/>
      <dgm:spPr/>
      <dgm:t>
        <a:bodyPr/>
        <a:lstStyle/>
        <a:p>
          <a:r>
            <a:rPr lang="it-IT" dirty="0" smtClean="0"/>
            <a:t>Paris-Brest </a:t>
          </a:r>
          <a:endParaRPr lang="it-IT" dirty="0"/>
        </a:p>
        <a:p>
          <a:r>
            <a:rPr lang="it-IT" dirty="0"/>
            <a:t>FR</a:t>
          </a:r>
        </a:p>
      </dgm:t>
    </dgm:pt>
    <dgm:pt modelId="{9FEC4AB4-58A1-4848-A222-7064FCF06CFD}" type="parTrans" cxnId="{9A5176CB-5C7E-4E8F-8AE5-216A5A5826AB}">
      <dgm:prSet/>
      <dgm:spPr/>
      <dgm:t>
        <a:bodyPr/>
        <a:lstStyle/>
        <a:p>
          <a:endParaRPr lang="it-IT"/>
        </a:p>
      </dgm:t>
    </dgm:pt>
    <dgm:pt modelId="{F99FF88E-F4D5-4BD7-84BB-179E1545E7B7}" type="sibTrans" cxnId="{9A5176CB-5C7E-4E8F-8AE5-216A5A5826AB}">
      <dgm:prSet/>
      <dgm:spPr/>
      <dgm:t>
        <a:bodyPr/>
        <a:lstStyle/>
        <a:p>
          <a:endParaRPr lang="it-IT"/>
        </a:p>
      </dgm:t>
    </dgm:pt>
    <dgm:pt modelId="{99AB99C4-8B8F-49CD-89F3-5FCCF7CC8CEA}" type="pres">
      <dgm:prSet presAssocID="{33A8A694-00A3-4488-8D63-CD8D694A99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442FBA2-EE35-47B0-A80A-B680E4CF1928}" type="pres">
      <dgm:prSet presAssocID="{D41F1D72-BE5F-490C-A8D7-4C00DAB49D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86BA5A-BF2A-4B89-B1A4-C42E189C3F1D}" type="pres">
      <dgm:prSet presAssocID="{596AA577-0EA9-4BF6-A55E-E8A3617628F6}" presName="sibTrans" presStyleCnt="0"/>
      <dgm:spPr/>
    </dgm:pt>
    <dgm:pt modelId="{731620D5-B82D-47CF-9B6E-2ACE1983FBA9}" type="pres">
      <dgm:prSet presAssocID="{29644133-A716-4EEC-B7CB-B3AF339F3C5D}" presName="node" presStyleLbl="node1" presStyleIdx="1" presStyleCnt="4" custLinFactNeighborX="4730" custLinFactNeighborY="6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529F0-CB6F-4B3D-96B3-49D83714E813}" type="pres">
      <dgm:prSet presAssocID="{0CB1DBB0-ED6F-4633-9E16-9DFBD37BC459}" presName="sibTrans" presStyleCnt="0"/>
      <dgm:spPr/>
    </dgm:pt>
    <dgm:pt modelId="{16DEFD35-87F6-47E0-AD4F-F692D3CDC49A}" type="pres">
      <dgm:prSet presAssocID="{0AE524FF-0807-46AA-8035-3B9717A788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58222F-5BFA-4913-8D5C-3DEE02CF76F4}" type="pres">
      <dgm:prSet presAssocID="{AD1A6A81-EB3D-4AB8-86B4-F0606A318F83}" presName="sibTrans" presStyleCnt="0"/>
      <dgm:spPr/>
    </dgm:pt>
    <dgm:pt modelId="{9DAA04C6-BFDF-423E-B52A-C7C5773622BD}" type="pres">
      <dgm:prSet presAssocID="{175C092A-793F-4316-9DB9-C4524E98D3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A66B86-60FE-4757-842B-57FF6C864D40}" srcId="{33A8A694-00A3-4488-8D63-CD8D694A99E8}" destId="{29644133-A716-4EEC-B7CB-B3AF339F3C5D}" srcOrd="1" destOrd="0" parTransId="{76650612-8EAA-4256-84D5-FEE530311749}" sibTransId="{0CB1DBB0-ED6F-4633-9E16-9DFBD37BC459}"/>
    <dgm:cxn modelId="{AD12E6B0-97FD-41DD-90F6-69379C0C81D3}" type="presOf" srcId="{29644133-A716-4EEC-B7CB-B3AF339F3C5D}" destId="{731620D5-B82D-47CF-9B6E-2ACE1983FBA9}" srcOrd="0" destOrd="0" presId="urn:microsoft.com/office/officeart/2005/8/layout/default"/>
    <dgm:cxn modelId="{38065304-88DE-4565-B499-D7566D7D5A97}" type="presOf" srcId="{D41F1D72-BE5F-490C-A8D7-4C00DAB49D20}" destId="{1442FBA2-EE35-47B0-A80A-B680E4CF1928}" srcOrd="0" destOrd="0" presId="urn:microsoft.com/office/officeart/2005/8/layout/default"/>
    <dgm:cxn modelId="{9A5176CB-5C7E-4E8F-8AE5-216A5A5826AB}" srcId="{33A8A694-00A3-4488-8D63-CD8D694A99E8}" destId="{175C092A-793F-4316-9DB9-C4524E98D31D}" srcOrd="3" destOrd="0" parTransId="{9FEC4AB4-58A1-4848-A222-7064FCF06CFD}" sibTransId="{F99FF88E-F4D5-4BD7-84BB-179E1545E7B7}"/>
    <dgm:cxn modelId="{A5F6AA79-1E51-4236-AAD4-CA417D63102C}" type="presOf" srcId="{175C092A-793F-4316-9DB9-C4524E98D31D}" destId="{9DAA04C6-BFDF-423E-B52A-C7C5773622BD}" srcOrd="0" destOrd="0" presId="urn:microsoft.com/office/officeart/2005/8/layout/default"/>
    <dgm:cxn modelId="{40B69049-BAB4-4BE3-B76E-BD9788DC8747}" type="presOf" srcId="{33A8A694-00A3-4488-8D63-CD8D694A99E8}" destId="{99AB99C4-8B8F-49CD-89F3-5FCCF7CC8CEA}" srcOrd="0" destOrd="0" presId="urn:microsoft.com/office/officeart/2005/8/layout/default"/>
    <dgm:cxn modelId="{2CD5D7AA-25EE-479D-B16B-5A47C75152D7}" srcId="{33A8A694-00A3-4488-8D63-CD8D694A99E8}" destId="{0AE524FF-0807-46AA-8035-3B9717A7881E}" srcOrd="2" destOrd="0" parTransId="{D7CE26F9-3CE1-4CFE-8DD6-45168F232F47}" sibTransId="{AD1A6A81-EB3D-4AB8-86B4-F0606A318F83}"/>
    <dgm:cxn modelId="{C7B6A609-D851-4ADB-95C0-7A49506131C3}" type="presOf" srcId="{0AE524FF-0807-46AA-8035-3B9717A7881E}" destId="{16DEFD35-87F6-47E0-AD4F-F692D3CDC49A}" srcOrd="0" destOrd="0" presId="urn:microsoft.com/office/officeart/2005/8/layout/default"/>
    <dgm:cxn modelId="{DD4DC1F4-CA79-43D9-9819-2ECA5AB36706}" srcId="{33A8A694-00A3-4488-8D63-CD8D694A99E8}" destId="{D41F1D72-BE5F-490C-A8D7-4C00DAB49D20}" srcOrd="0" destOrd="0" parTransId="{EAECD013-8891-4F89-ACBE-CE150E13D5DA}" sibTransId="{596AA577-0EA9-4BF6-A55E-E8A3617628F6}"/>
    <dgm:cxn modelId="{DFB2AE99-6BBE-4CC5-B188-BDB0907A5AD3}" type="presParOf" srcId="{99AB99C4-8B8F-49CD-89F3-5FCCF7CC8CEA}" destId="{1442FBA2-EE35-47B0-A80A-B680E4CF1928}" srcOrd="0" destOrd="0" presId="urn:microsoft.com/office/officeart/2005/8/layout/default"/>
    <dgm:cxn modelId="{55E6E75B-8F9F-4F5C-80D7-CCAA8F2DE641}" type="presParOf" srcId="{99AB99C4-8B8F-49CD-89F3-5FCCF7CC8CEA}" destId="{8D86BA5A-BF2A-4B89-B1A4-C42E189C3F1D}" srcOrd="1" destOrd="0" presId="urn:microsoft.com/office/officeart/2005/8/layout/default"/>
    <dgm:cxn modelId="{3E294451-3BB0-4422-A364-6C7E0B0BF47D}" type="presParOf" srcId="{99AB99C4-8B8F-49CD-89F3-5FCCF7CC8CEA}" destId="{731620D5-B82D-47CF-9B6E-2ACE1983FBA9}" srcOrd="2" destOrd="0" presId="urn:microsoft.com/office/officeart/2005/8/layout/default"/>
    <dgm:cxn modelId="{461091EA-B732-41DA-BA0F-8A46C7031977}" type="presParOf" srcId="{99AB99C4-8B8F-49CD-89F3-5FCCF7CC8CEA}" destId="{035529F0-CB6F-4B3D-96B3-49D83714E813}" srcOrd="3" destOrd="0" presId="urn:microsoft.com/office/officeart/2005/8/layout/default"/>
    <dgm:cxn modelId="{0C050FB8-8C11-49BD-A4DD-6D95DA1200B3}" type="presParOf" srcId="{99AB99C4-8B8F-49CD-89F3-5FCCF7CC8CEA}" destId="{16DEFD35-87F6-47E0-AD4F-F692D3CDC49A}" srcOrd="4" destOrd="0" presId="urn:microsoft.com/office/officeart/2005/8/layout/default"/>
    <dgm:cxn modelId="{9111AB1A-2192-49E2-8AFE-4473A4E70937}" type="presParOf" srcId="{99AB99C4-8B8F-49CD-89F3-5FCCF7CC8CEA}" destId="{8858222F-5BFA-4913-8D5C-3DEE02CF76F4}" srcOrd="5" destOrd="0" presId="urn:microsoft.com/office/officeart/2005/8/layout/default"/>
    <dgm:cxn modelId="{E8D4678E-A333-475A-9E8E-1EC0F8AE731A}" type="presParOf" srcId="{99AB99C4-8B8F-49CD-89F3-5FCCF7CC8CEA}" destId="{9DAA04C6-BFDF-423E-B52A-C7C5773622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D2D314-BE82-4856-91DF-6F500E44865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CF548FA-3951-493A-A99F-236FEE45BB4B}">
      <dgm:prSet/>
      <dgm:spPr/>
      <dgm:t>
        <a:bodyPr/>
        <a:lstStyle/>
        <a:p>
          <a:r>
            <a:rPr lang="en-GB" dirty="0" smtClean="0"/>
            <a:t>Project work</a:t>
          </a:r>
          <a:endParaRPr lang="it-IT" dirty="0"/>
        </a:p>
      </dgm:t>
    </dgm:pt>
    <dgm:pt modelId="{58BC0F6E-999A-44B7-BEE4-E2991CD0F8D6}" type="parTrans" cxnId="{71AA7469-D535-420C-A818-EBD06C42EDD0}">
      <dgm:prSet/>
      <dgm:spPr/>
      <dgm:t>
        <a:bodyPr/>
        <a:lstStyle/>
        <a:p>
          <a:endParaRPr lang="it-IT"/>
        </a:p>
      </dgm:t>
    </dgm:pt>
    <dgm:pt modelId="{414733B4-429E-482C-BC36-E792374422F4}" type="sibTrans" cxnId="{71AA7469-D535-420C-A818-EBD06C42EDD0}">
      <dgm:prSet/>
      <dgm:spPr/>
      <dgm:t>
        <a:bodyPr/>
        <a:lstStyle/>
        <a:p>
          <a:endParaRPr lang="it-IT"/>
        </a:p>
      </dgm:t>
    </dgm:pt>
    <dgm:pt modelId="{BF552BA1-14F6-459D-9D2F-43D7144BBD01}">
      <dgm:prSet/>
      <dgm:spPr/>
      <dgm:t>
        <a:bodyPr/>
        <a:lstStyle/>
        <a:p>
          <a:r>
            <a:rPr lang="en-GB" dirty="0"/>
            <a:t>Un test a scelta multipla</a:t>
          </a:r>
          <a:endParaRPr lang="it-IT" dirty="0"/>
        </a:p>
      </dgm:t>
    </dgm:pt>
    <dgm:pt modelId="{3482927C-4F73-4D08-9EC6-D5C12D5F635A}" type="parTrans" cxnId="{8F5F8AA4-1320-4EFB-A129-8658CD0ECD67}">
      <dgm:prSet/>
      <dgm:spPr/>
      <dgm:t>
        <a:bodyPr/>
        <a:lstStyle/>
        <a:p>
          <a:endParaRPr lang="it-IT"/>
        </a:p>
      </dgm:t>
    </dgm:pt>
    <dgm:pt modelId="{9AA87AAA-BFA0-4B7E-BDF6-15CF6877A4CC}" type="sibTrans" cxnId="{8F5F8AA4-1320-4EFB-A129-8658CD0ECD67}">
      <dgm:prSet/>
      <dgm:spPr/>
      <dgm:t>
        <a:bodyPr/>
        <a:lstStyle/>
        <a:p>
          <a:endParaRPr lang="it-IT"/>
        </a:p>
      </dgm:t>
    </dgm:pt>
    <dgm:pt modelId="{D6236582-65CE-4079-AE18-BE56388A9F4F}">
      <dgm:prSet/>
      <dgm:spPr/>
      <dgm:t>
        <a:bodyPr/>
        <a:lstStyle/>
        <a:p>
          <a:r>
            <a:rPr lang="en-GB" dirty="0" err="1"/>
            <a:t>Capacità</a:t>
          </a:r>
          <a:r>
            <a:rPr lang="en-GB" dirty="0"/>
            <a:t> </a:t>
          </a:r>
          <a:r>
            <a:rPr lang="en-GB" dirty="0" smtClean="0"/>
            <a:t>in </a:t>
          </a:r>
          <a:r>
            <a:rPr lang="en-GB" dirty="0" err="1" smtClean="0"/>
            <a:t>cucina</a:t>
          </a:r>
          <a:endParaRPr lang="it-IT" dirty="0"/>
        </a:p>
      </dgm:t>
    </dgm:pt>
    <dgm:pt modelId="{E4C570F5-F286-4E41-900D-2B737242B729}" type="parTrans" cxnId="{7330B90B-4FA3-4E10-9793-8A32BC613C2F}">
      <dgm:prSet/>
      <dgm:spPr/>
      <dgm:t>
        <a:bodyPr/>
        <a:lstStyle/>
        <a:p>
          <a:endParaRPr lang="it-IT"/>
        </a:p>
      </dgm:t>
    </dgm:pt>
    <dgm:pt modelId="{F9A5FEAE-86BC-41C2-879B-A194075B7151}" type="sibTrans" cxnId="{7330B90B-4FA3-4E10-9793-8A32BC613C2F}">
      <dgm:prSet/>
      <dgm:spPr/>
      <dgm:t>
        <a:bodyPr/>
        <a:lstStyle/>
        <a:p>
          <a:endParaRPr lang="it-IT"/>
        </a:p>
      </dgm:t>
    </dgm:pt>
    <dgm:pt modelId="{585443C4-93C0-4A7A-B616-93244654E97F}">
      <dgm:prSet/>
      <dgm:spPr/>
      <dgm:t>
        <a:bodyPr/>
        <a:lstStyle/>
        <a:p>
          <a:r>
            <a:rPr lang="en-GB" dirty="0"/>
            <a:t>Lavoro di squadra</a:t>
          </a:r>
          <a:endParaRPr lang="it-IT" dirty="0"/>
        </a:p>
      </dgm:t>
    </dgm:pt>
    <dgm:pt modelId="{DB7B70BB-8185-4887-93E5-9DE8DDB967D2}" type="parTrans" cxnId="{5FA8AC0D-EE88-4196-B677-CDACF5874728}">
      <dgm:prSet/>
      <dgm:spPr/>
      <dgm:t>
        <a:bodyPr/>
        <a:lstStyle/>
        <a:p>
          <a:endParaRPr lang="it-IT"/>
        </a:p>
      </dgm:t>
    </dgm:pt>
    <dgm:pt modelId="{25219EE1-2927-4EC4-9883-35D43FF67FFC}" type="sibTrans" cxnId="{5FA8AC0D-EE88-4196-B677-CDACF5874728}">
      <dgm:prSet/>
      <dgm:spPr/>
      <dgm:t>
        <a:bodyPr/>
        <a:lstStyle/>
        <a:p>
          <a:endParaRPr lang="it-IT"/>
        </a:p>
      </dgm:t>
    </dgm:pt>
    <dgm:pt modelId="{BF802EEC-2F82-4299-864E-5547DD7080D0}">
      <dgm:prSet/>
      <dgm:spPr/>
      <dgm:t>
        <a:bodyPr/>
        <a:lstStyle/>
        <a:p>
          <a:pPr rtl="0"/>
          <a:r>
            <a:rPr lang="it-IT" dirty="0"/>
            <a:t> Valutazione della soddisfazione </a:t>
          </a:r>
          <a:r>
            <a:rPr lang="it-IT" dirty="0" smtClean="0"/>
            <a:t>su </a:t>
          </a:r>
          <a:r>
            <a:rPr lang="it-IT" dirty="0" err="1" smtClean="0"/>
            <a:t>Module</a:t>
          </a:r>
          <a:r>
            <a:rPr lang="it-IT" dirty="0" smtClean="0"/>
            <a:t> </a:t>
          </a:r>
          <a:r>
            <a:rPr lang="it-IT" dirty="0" err="1"/>
            <a:t>it</a:t>
          </a:r>
          <a:endParaRPr lang="it-IT" dirty="0"/>
        </a:p>
      </dgm:t>
    </dgm:pt>
    <dgm:pt modelId="{B0818C5E-435F-4F18-9A3C-C479FFD245FB}" type="parTrans" cxnId="{C2C53E14-726D-4759-8235-CA51462306B5}">
      <dgm:prSet/>
      <dgm:spPr/>
      <dgm:t>
        <a:bodyPr/>
        <a:lstStyle/>
        <a:p>
          <a:endParaRPr lang="it-IT"/>
        </a:p>
      </dgm:t>
    </dgm:pt>
    <dgm:pt modelId="{96E16169-C7B8-4A91-9E65-CC24085C3589}" type="sibTrans" cxnId="{C2C53E14-726D-4759-8235-CA51462306B5}">
      <dgm:prSet/>
      <dgm:spPr/>
      <dgm:t>
        <a:bodyPr/>
        <a:lstStyle/>
        <a:p>
          <a:endParaRPr lang="it-IT"/>
        </a:p>
      </dgm:t>
    </dgm:pt>
    <dgm:pt modelId="{42162710-0D20-4536-B2B5-EC1705B1980B}" type="pres">
      <dgm:prSet presAssocID="{58D2D314-BE82-4856-91DF-6F500E448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93830D-4D31-410C-A7B1-C2B592A12593}" type="pres">
      <dgm:prSet presAssocID="{7CF548FA-3951-493A-A99F-236FEE45BB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A22670-05BE-4AAC-AE89-44C97788ACAE}" type="pres">
      <dgm:prSet presAssocID="{414733B4-429E-482C-BC36-E792374422F4}" presName="spacer" presStyleCnt="0"/>
      <dgm:spPr/>
    </dgm:pt>
    <dgm:pt modelId="{B1280E94-6167-4DA6-B75F-7C212C13D061}" type="pres">
      <dgm:prSet presAssocID="{BF552BA1-14F6-459D-9D2F-43D7144BBD0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CAC8C4-BB87-4DA0-BDD6-ACCB3D328B1E}" type="pres">
      <dgm:prSet presAssocID="{9AA87AAA-BFA0-4B7E-BDF6-15CF6877A4CC}" presName="spacer" presStyleCnt="0"/>
      <dgm:spPr/>
    </dgm:pt>
    <dgm:pt modelId="{D058FF69-4A66-47F3-A389-0894DF786860}" type="pres">
      <dgm:prSet presAssocID="{D6236582-65CE-4079-AE18-BE56388A9F4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8172BB-2063-4464-B8A3-9C5CDC5B797B}" type="pres">
      <dgm:prSet presAssocID="{F9A5FEAE-86BC-41C2-879B-A194075B7151}" presName="spacer" presStyleCnt="0"/>
      <dgm:spPr/>
    </dgm:pt>
    <dgm:pt modelId="{74CB8E8B-9C9E-485E-AA60-22BA8C9CC44C}" type="pres">
      <dgm:prSet presAssocID="{585443C4-93C0-4A7A-B616-93244654E9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57EDD1-95BA-4FFB-9CF1-2828D0328ACE}" type="pres">
      <dgm:prSet presAssocID="{25219EE1-2927-4EC4-9883-35D43FF67FFC}" presName="spacer" presStyleCnt="0"/>
      <dgm:spPr/>
    </dgm:pt>
    <dgm:pt modelId="{53D7DA8B-1E86-4ED1-A97D-314C562C4F8E}" type="pres">
      <dgm:prSet presAssocID="{BF802EEC-2F82-4299-864E-5547DD7080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C2E976D-504B-474A-9422-F446892DBC1E}" type="presOf" srcId="{7CF548FA-3951-493A-A99F-236FEE45BB4B}" destId="{B993830D-4D31-410C-A7B1-C2B592A12593}" srcOrd="0" destOrd="0" presId="urn:microsoft.com/office/officeart/2005/8/layout/vList2"/>
    <dgm:cxn modelId="{BC8D2370-5F9F-49CB-8334-41F23889C9B9}" type="presOf" srcId="{585443C4-93C0-4A7A-B616-93244654E97F}" destId="{74CB8E8B-9C9E-485E-AA60-22BA8C9CC44C}" srcOrd="0" destOrd="0" presId="urn:microsoft.com/office/officeart/2005/8/layout/vList2"/>
    <dgm:cxn modelId="{831EE60E-9BC2-4DB6-9288-FA66BA86D430}" type="presOf" srcId="{58D2D314-BE82-4856-91DF-6F500E44865D}" destId="{42162710-0D20-4536-B2B5-EC1705B1980B}" srcOrd="0" destOrd="0" presId="urn:microsoft.com/office/officeart/2005/8/layout/vList2"/>
    <dgm:cxn modelId="{71AA7469-D535-420C-A818-EBD06C42EDD0}" srcId="{58D2D314-BE82-4856-91DF-6F500E44865D}" destId="{7CF548FA-3951-493A-A99F-236FEE45BB4B}" srcOrd="0" destOrd="0" parTransId="{58BC0F6E-999A-44B7-BEE4-E2991CD0F8D6}" sibTransId="{414733B4-429E-482C-BC36-E792374422F4}"/>
    <dgm:cxn modelId="{5FA8AC0D-EE88-4196-B677-CDACF5874728}" srcId="{58D2D314-BE82-4856-91DF-6F500E44865D}" destId="{585443C4-93C0-4A7A-B616-93244654E97F}" srcOrd="3" destOrd="0" parTransId="{DB7B70BB-8185-4887-93E5-9DE8DDB967D2}" sibTransId="{25219EE1-2927-4EC4-9883-35D43FF67FFC}"/>
    <dgm:cxn modelId="{7330B90B-4FA3-4E10-9793-8A32BC613C2F}" srcId="{58D2D314-BE82-4856-91DF-6F500E44865D}" destId="{D6236582-65CE-4079-AE18-BE56388A9F4F}" srcOrd="2" destOrd="0" parTransId="{E4C570F5-F286-4E41-900D-2B737242B729}" sibTransId="{F9A5FEAE-86BC-41C2-879B-A194075B7151}"/>
    <dgm:cxn modelId="{C28B1711-B74E-4F8B-8E67-402BEA67FAAA}" type="presOf" srcId="{BF552BA1-14F6-459D-9D2F-43D7144BBD01}" destId="{B1280E94-6167-4DA6-B75F-7C212C13D061}" srcOrd="0" destOrd="0" presId="urn:microsoft.com/office/officeart/2005/8/layout/vList2"/>
    <dgm:cxn modelId="{A3B08831-D09D-4290-ACB4-8C778255D96E}" type="presOf" srcId="{D6236582-65CE-4079-AE18-BE56388A9F4F}" destId="{D058FF69-4A66-47F3-A389-0894DF786860}" srcOrd="0" destOrd="0" presId="urn:microsoft.com/office/officeart/2005/8/layout/vList2"/>
    <dgm:cxn modelId="{8F5F8AA4-1320-4EFB-A129-8658CD0ECD67}" srcId="{58D2D314-BE82-4856-91DF-6F500E44865D}" destId="{BF552BA1-14F6-459D-9D2F-43D7144BBD01}" srcOrd="1" destOrd="0" parTransId="{3482927C-4F73-4D08-9EC6-D5C12D5F635A}" sibTransId="{9AA87AAA-BFA0-4B7E-BDF6-15CF6877A4CC}"/>
    <dgm:cxn modelId="{CCCB91FD-511F-4239-B104-A3CC738619B4}" type="presOf" srcId="{BF802EEC-2F82-4299-864E-5547DD7080D0}" destId="{53D7DA8B-1E86-4ED1-A97D-314C562C4F8E}" srcOrd="0" destOrd="0" presId="urn:microsoft.com/office/officeart/2005/8/layout/vList2"/>
    <dgm:cxn modelId="{C2C53E14-726D-4759-8235-CA51462306B5}" srcId="{58D2D314-BE82-4856-91DF-6F500E44865D}" destId="{BF802EEC-2F82-4299-864E-5547DD7080D0}" srcOrd="4" destOrd="0" parTransId="{B0818C5E-435F-4F18-9A3C-C479FFD245FB}" sibTransId="{96E16169-C7B8-4A91-9E65-CC24085C3589}"/>
    <dgm:cxn modelId="{D3B4C278-D6D9-41A8-88E3-0397915C1694}" type="presParOf" srcId="{42162710-0D20-4536-B2B5-EC1705B1980B}" destId="{B993830D-4D31-410C-A7B1-C2B592A12593}" srcOrd="0" destOrd="0" presId="urn:microsoft.com/office/officeart/2005/8/layout/vList2"/>
    <dgm:cxn modelId="{4950616D-DF82-43C7-A71A-75821FD541E7}" type="presParOf" srcId="{42162710-0D20-4536-B2B5-EC1705B1980B}" destId="{4AA22670-05BE-4AAC-AE89-44C97788ACAE}" srcOrd="1" destOrd="0" presId="urn:microsoft.com/office/officeart/2005/8/layout/vList2"/>
    <dgm:cxn modelId="{25C2D662-DFC2-4057-9C3C-31C79576CF20}" type="presParOf" srcId="{42162710-0D20-4536-B2B5-EC1705B1980B}" destId="{B1280E94-6167-4DA6-B75F-7C212C13D061}" srcOrd="2" destOrd="0" presId="urn:microsoft.com/office/officeart/2005/8/layout/vList2"/>
    <dgm:cxn modelId="{C12D10FF-B796-461E-8230-CED2AC000DBD}" type="presParOf" srcId="{42162710-0D20-4536-B2B5-EC1705B1980B}" destId="{A6CAC8C4-BB87-4DA0-BDD6-ACCB3D328B1E}" srcOrd="3" destOrd="0" presId="urn:microsoft.com/office/officeart/2005/8/layout/vList2"/>
    <dgm:cxn modelId="{E3369896-47B9-4E0D-B2FC-CA5E6CD5D841}" type="presParOf" srcId="{42162710-0D20-4536-B2B5-EC1705B1980B}" destId="{D058FF69-4A66-47F3-A389-0894DF786860}" srcOrd="4" destOrd="0" presId="urn:microsoft.com/office/officeart/2005/8/layout/vList2"/>
    <dgm:cxn modelId="{187C320E-5B1E-46C6-9A03-BE50486FE5E5}" type="presParOf" srcId="{42162710-0D20-4536-B2B5-EC1705B1980B}" destId="{288172BB-2063-4464-B8A3-9C5CDC5B797B}" srcOrd="5" destOrd="0" presId="urn:microsoft.com/office/officeart/2005/8/layout/vList2"/>
    <dgm:cxn modelId="{FF250947-AEF6-42A9-8A5C-B21ECCFD6F81}" type="presParOf" srcId="{42162710-0D20-4536-B2B5-EC1705B1980B}" destId="{74CB8E8B-9C9E-485E-AA60-22BA8C9CC44C}" srcOrd="6" destOrd="0" presId="urn:microsoft.com/office/officeart/2005/8/layout/vList2"/>
    <dgm:cxn modelId="{CF49DA57-28A5-468C-9DC0-44865B36AF2B}" type="presParOf" srcId="{42162710-0D20-4536-B2B5-EC1705B1980B}" destId="{CA57EDD1-95BA-4FFB-9CF1-2828D0328ACE}" srcOrd="7" destOrd="0" presId="urn:microsoft.com/office/officeart/2005/8/layout/vList2"/>
    <dgm:cxn modelId="{069CEDCE-94B4-4ACB-BCE6-3E9459C19776}" type="presParOf" srcId="{42162710-0D20-4536-B2B5-EC1705B1980B}" destId="{53D7DA8B-1E86-4ED1-A97D-314C562C4F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Attività preparatorie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Corsi di cucina </a:t>
          </a:r>
          <a:r>
            <a:rPr lang="it-IT" sz="4100" kern="1200" dirty="0"/>
            <a:t>in streaming</a:t>
          </a:r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Project work</a:t>
          </a:r>
          <a:endParaRPr lang="it-IT" sz="4100" kern="1200" dirty="0"/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Valutazione </a:t>
          </a:r>
          <a:r>
            <a:rPr lang="it-IT" sz="4100" kern="1200" dirty="0" err="1"/>
            <a:t>finale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AC70D-421A-48EB-ACC5-E7B3A498504A}">
      <dsp:nvSpPr>
        <dsp:cNvPr id="0" name=""/>
        <dsp:cNvSpPr/>
      </dsp:nvSpPr>
      <dsp:spPr>
        <a:xfrm>
          <a:off x="0" y="1680"/>
          <a:ext cx="9190849" cy="8782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Riunione di avvio: </a:t>
          </a:r>
          <a:r>
            <a:rPr lang="it-IT" sz="2400" kern="1200" dirty="0" err="1"/>
            <a:t>oggi</a:t>
          </a:r>
          <a:r>
            <a:rPr lang="it-IT" sz="2400" kern="1200" dirty="0"/>
            <a:t>!</a:t>
          </a:r>
        </a:p>
      </dsp:txBody>
      <dsp:txXfrm>
        <a:off x="42871" y="44551"/>
        <a:ext cx="9105107" cy="792472"/>
      </dsp:txXfrm>
    </dsp:sp>
    <dsp:sp modelId="{EA999E0C-EE32-4E0D-8298-48ECE6050CE4}">
      <dsp:nvSpPr>
        <dsp:cNvPr id="0" name=""/>
        <dsp:cNvSpPr/>
      </dsp:nvSpPr>
      <dsp:spPr>
        <a:xfrm>
          <a:off x="0" y="893198"/>
          <a:ext cx="9190849" cy="878214"/>
        </a:xfrm>
        <a:prstGeom prst="roundRect">
          <a:avLst/>
        </a:prstGeom>
        <a:solidFill>
          <a:schemeClr val="accent2">
            <a:hueOff val="-575166"/>
            <a:satOff val="-14112"/>
            <a:lumOff val="10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Corsi </a:t>
          </a:r>
          <a:r>
            <a:rPr lang="it-IT" sz="2400" kern="1200" dirty="0"/>
            <a:t>sulle </a:t>
          </a:r>
          <a:r>
            <a:rPr lang="it-IT" sz="2400" kern="1200" dirty="0" err="1"/>
            <a:t>tradizioni culinarie </a:t>
          </a:r>
          <a:r>
            <a:rPr lang="it-IT" sz="2400" kern="1200" dirty="0"/>
            <a:t>di </a:t>
          </a:r>
          <a:r>
            <a:rPr lang="it-IT" sz="2400" kern="1200" dirty="0" err="1"/>
            <a:t>Italia</a:t>
          </a:r>
          <a:r>
            <a:rPr lang="it-IT" sz="2400" kern="1200" dirty="0"/>
            <a:t>, Francia, Paesi Bassi e </a:t>
          </a:r>
          <a:r>
            <a:rPr lang="it-IT" sz="2400" kern="1200" dirty="0" err="1"/>
            <a:t>Finlandia</a:t>
          </a:r>
          <a:endParaRPr lang="it-IT" sz="2400" kern="1200" dirty="0"/>
        </a:p>
      </dsp:txBody>
      <dsp:txXfrm>
        <a:off x="42871" y="936069"/>
        <a:ext cx="9105107" cy="792472"/>
      </dsp:txXfrm>
    </dsp:sp>
    <dsp:sp modelId="{12DD3CB2-3B24-487F-89E0-8F761F5E737A}">
      <dsp:nvSpPr>
        <dsp:cNvPr id="0" name=""/>
        <dsp:cNvSpPr/>
      </dsp:nvSpPr>
      <dsp:spPr>
        <a:xfrm>
          <a:off x="0" y="1784715"/>
          <a:ext cx="9190849" cy="878214"/>
        </a:xfrm>
        <a:prstGeom prst="roundRect">
          <a:avLst/>
        </a:prstGeom>
        <a:solidFill>
          <a:schemeClr val="accent2">
            <a:hueOff val="-1150332"/>
            <a:satOff val="-28225"/>
            <a:lumOff val="2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Lezioni su 4 ricette che </a:t>
          </a:r>
          <a:r>
            <a:rPr lang="it-IT" sz="2400" kern="1200" dirty="0" smtClean="0"/>
            <a:t>realizzeremo </a:t>
          </a:r>
          <a:r>
            <a:rPr lang="it-IT" sz="2400" kern="1200" dirty="0"/>
            <a:t>insieme in streaming</a:t>
          </a:r>
        </a:p>
      </dsp:txBody>
      <dsp:txXfrm>
        <a:off x="42871" y="1827586"/>
        <a:ext cx="9105107" cy="792472"/>
      </dsp:txXfrm>
    </dsp:sp>
    <dsp:sp modelId="{A3BC1159-FCCD-47A4-AE74-F9CFD8C02028}">
      <dsp:nvSpPr>
        <dsp:cNvPr id="0" name=""/>
        <dsp:cNvSpPr/>
      </dsp:nvSpPr>
      <dsp:spPr>
        <a:xfrm>
          <a:off x="0" y="2676232"/>
          <a:ext cx="9190849" cy="878214"/>
        </a:xfrm>
        <a:prstGeom prst="roundRect">
          <a:avLst/>
        </a:prstGeom>
        <a:solidFill>
          <a:schemeClr val="accent2">
            <a:hueOff val="-1725498"/>
            <a:satOff val="-42337"/>
            <a:lumOff val="326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/>
            <a:t>Lezioni di matematica</a:t>
          </a:r>
          <a:r>
            <a:rPr lang="it-IT" sz="2400" kern="1200" dirty="0"/>
            <a:t>: </a:t>
          </a:r>
          <a:r>
            <a:rPr lang="it-IT" sz="2400" kern="1200" dirty="0" err="1"/>
            <a:t>costo </a:t>
          </a:r>
          <a:r>
            <a:rPr lang="it-IT" sz="2400" kern="1200" dirty="0"/>
            <a:t>e </a:t>
          </a:r>
          <a:r>
            <a:rPr lang="it-IT" sz="2400" kern="1200" dirty="0" err="1"/>
            <a:t>prezzo di vendita </a:t>
          </a:r>
          <a:r>
            <a:rPr lang="it-IT" sz="2400" kern="1200" dirty="0"/>
            <a:t>delle </a:t>
          </a:r>
          <a:r>
            <a:rPr lang="it-IT" sz="2400" kern="1200" dirty="0" err="1"/>
            <a:t>ricette</a:t>
          </a:r>
          <a:endParaRPr lang="it-IT" sz="2400" kern="1200" dirty="0"/>
        </a:p>
      </dsp:txBody>
      <dsp:txXfrm>
        <a:off x="42871" y="2719103"/>
        <a:ext cx="9105107" cy="792472"/>
      </dsp:txXfrm>
    </dsp:sp>
    <dsp:sp modelId="{3CA55E7E-ED30-4B1B-9899-11ED75EBEFAC}">
      <dsp:nvSpPr>
        <dsp:cNvPr id="0" name=""/>
        <dsp:cNvSpPr/>
      </dsp:nvSpPr>
      <dsp:spPr>
        <a:xfrm>
          <a:off x="0" y="3567749"/>
          <a:ext cx="9190849" cy="878214"/>
        </a:xfrm>
        <a:prstGeom prst="roundRect">
          <a:avLst/>
        </a:prstGeom>
        <a:solidFill>
          <a:schemeClr val="accent2">
            <a:hueOff val="-2300663"/>
            <a:satOff val="-56450"/>
            <a:lumOff val="43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Lezioni di scienze: analisi </a:t>
          </a:r>
          <a:r>
            <a:rPr lang="it-IT" sz="2400" kern="1200" dirty="0" smtClean="0"/>
            <a:t>dei valori nutrizionali e </a:t>
          </a:r>
          <a:r>
            <a:rPr lang="it-IT" sz="2400" kern="1200" dirty="0"/>
            <a:t>della sostenibilità delle ricette</a:t>
          </a:r>
        </a:p>
      </dsp:txBody>
      <dsp:txXfrm>
        <a:off x="42871" y="3610620"/>
        <a:ext cx="9105107" cy="7924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2FBA2-EE35-47B0-A80A-B680E4CF1928}">
      <dsp:nvSpPr>
        <dsp:cNvPr id="0" name=""/>
        <dsp:cNvSpPr/>
      </dsp:nvSpPr>
      <dsp:spPr>
        <a:xfrm>
          <a:off x="568" y="304323"/>
          <a:ext cx="2218070" cy="13308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>
              <a:latin typeface="Calibri Light" panose="020F0302020204030204"/>
            </a:rPr>
            <a:t>Salmone salato allo zucchero </a:t>
          </a:r>
          <a:r>
            <a:rPr lang="it-IT" sz="2600" kern="1200" dirty="0"/>
            <a:t>FI</a:t>
          </a:r>
        </a:p>
      </dsp:txBody>
      <dsp:txXfrm>
        <a:off x="568" y="304323"/>
        <a:ext cx="2218070" cy="1330842"/>
      </dsp:txXfrm>
    </dsp:sp>
    <dsp:sp modelId="{731620D5-B82D-47CF-9B6E-2ACE1983FBA9}">
      <dsp:nvSpPr>
        <dsp:cNvPr id="0" name=""/>
        <dsp:cNvSpPr/>
      </dsp:nvSpPr>
      <dsp:spPr>
        <a:xfrm>
          <a:off x="2441014" y="313200"/>
          <a:ext cx="2218070" cy="13308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Crocchetta NL</a:t>
          </a:r>
        </a:p>
      </dsp:txBody>
      <dsp:txXfrm>
        <a:off x="2441014" y="313200"/>
        <a:ext cx="2218070" cy="1330842"/>
      </dsp:txXfrm>
    </dsp:sp>
    <dsp:sp modelId="{16DEFD35-87F6-47E0-AD4F-F692D3CDC49A}">
      <dsp:nvSpPr>
        <dsp:cNvPr id="0" name=""/>
        <dsp:cNvSpPr/>
      </dsp:nvSpPr>
      <dsp:spPr>
        <a:xfrm>
          <a:off x="568" y="1856972"/>
          <a:ext cx="2218070" cy="13308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Agnolotti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IT</a:t>
          </a:r>
        </a:p>
      </dsp:txBody>
      <dsp:txXfrm>
        <a:off x="568" y="1856972"/>
        <a:ext cx="2218070" cy="1330842"/>
      </dsp:txXfrm>
    </dsp:sp>
    <dsp:sp modelId="{9DAA04C6-BFDF-423E-B52A-C7C5773622BD}">
      <dsp:nvSpPr>
        <dsp:cNvPr id="0" name=""/>
        <dsp:cNvSpPr/>
      </dsp:nvSpPr>
      <dsp:spPr>
        <a:xfrm>
          <a:off x="2440446" y="1856972"/>
          <a:ext cx="2218070" cy="133084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Paris-Brest </a:t>
          </a:r>
          <a:endParaRPr lang="it-IT" sz="2600" kern="1200" dirty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FR</a:t>
          </a:r>
        </a:p>
      </dsp:txBody>
      <dsp:txXfrm>
        <a:off x="2440446" y="1856972"/>
        <a:ext cx="2218070" cy="13308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30D-4D31-410C-A7B1-C2B592A1259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Project work</a:t>
          </a:r>
          <a:endParaRPr lang="it-IT" sz="3300" kern="1200" dirty="0"/>
        </a:p>
      </dsp:txBody>
      <dsp:txXfrm>
        <a:off x="38638" y="45464"/>
        <a:ext cx="10438324" cy="714229"/>
      </dsp:txXfrm>
    </dsp:sp>
    <dsp:sp modelId="{B1280E94-6167-4DA6-B75F-7C212C13D06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Un test a scelta multipla</a:t>
          </a:r>
          <a:endParaRPr lang="it-IT" sz="3300" kern="1200" dirty="0"/>
        </a:p>
      </dsp:txBody>
      <dsp:txXfrm>
        <a:off x="38638" y="932009"/>
        <a:ext cx="10438324" cy="714229"/>
      </dsp:txXfrm>
    </dsp:sp>
    <dsp:sp modelId="{D058FF69-4A66-47F3-A389-0894DF786860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err="1"/>
            <a:t>Capacità</a:t>
          </a:r>
          <a:r>
            <a:rPr lang="en-GB" sz="3300" kern="1200" dirty="0"/>
            <a:t> </a:t>
          </a:r>
          <a:r>
            <a:rPr lang="en-GB" sz="3300" kern="1200" dirty="0" smtClean="0"/>
            <a:t>in </a:t>
          </a:r>
          <a:r>
            <a:rPr lang="en-GB" sz="3300" kern="1200" dirty="0" err="1" smtClean="0"/>
            <a:t>cucina</a:t>
          </a:r>
          <a:endParaRPr lang="it-IT" sz="3300" kern="1200" dirty="0"/>
        </a:p>
      </dsp:txBody>
      <dsp:txXfrm>
        <a:off x="38638" y="1818554"/>
        <a:ext cx="10438324" cy="714229"/>
      </dsp:txXfrm>
    </dsp:sp>
    <dsp:sp modelId="{74CB8E8B-9C9E-485E-AA60-22BA8C9CC44C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Lavoro di squadra</a:t>
          </a:r>
          <a:endParaRPr lang="it-IT" sz="3300" kern="1200" dirty="0"/>
        </a:p>
      </dsp:txBody>
      <dsp:txXfrm>
        <a:off x="38638" y="2705099"/>
        <a:ext cx="10438324" cy="714229"/>
      </dsp:txXfrm>
    </dsp:sp>
    <dsp:sp modelId="{53D7DA8B-1E86-4ED1-A97D-314C562C4F8E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/>
            <a:t> Valutazione della soddisfazione </a:t>
          </a:r>
          <a:r>
            <a:rPr lang="it-IT" sz="3300" kern="1200" dirty="0" smtClean="0"/>
            <a:t>su </a:t>
          </a:r>
          <a:r>
            <a:rPr lang="it-IT" sz="3300" kern="1200" dirty="0" err="1" smtClean="0"/>
            <a:t>Module</a:t>
          </a:r>
          <a:r>
            <a:rPr lang="it-IT" sz="3300" kern="1200" dirty="0" smtClean="0"/>
            <a:t> </a:t>
          </a:r>
          <a:r>
            <a:rPr lang="it-IT" sz="3300" kern="1200" dirty="0" err="1"/>
            <a:t>it</a:t>
          </a:r>
          <a:endParaRPr lang="it-IT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1: Menu di pesce 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060785"/>
              </p:ext>
            </p:extLst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9556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2: Menu </a:t>
            </a:r>
            <a:r>
              <a:rPr lang="it-IT" dirty="0" err="1">
                <a:cs typeface="Calibri"/>
              </a:rPr>
              <a:t>vegetariano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644449"/>
              </p:ext>
            </p:extLst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49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3: Menu </a:t>
            </a:r>
            <a:r>
              <a:rPr lang="it-IT" dirty="0" err="1" smtClean="0">
                <a:cs typeface="Calibri"/>
              </a:rPr>
              <a:t>barbecue/carne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82283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307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4: menu senza glutine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456726"/>
              </p:ext>
            </p:extLst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5148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 valutazione finale sarà effettuata su questi aspetti: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974813" y="3244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it-IT" dirty="0"/>
              <a:t> 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135976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5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Ambiente di cooperazione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Collaboreremo online </a:t>
            </a:r>
            <a:r>
              <a:rPr lang="it-IT" dirty="0" err="1"/>
              <a:t>attraverso </a:t>
            </a:r>
            <a:r>
              <a:rPr lang="it-IT" dirty="0"/>
              <a:t>Microsoft Teams </a:t>
            </a:r>
            <a:endParaRPr lang="it-IT" dirty="0" smtClean="0"/>
          </a:p>
          <a:p>
            <a:r>
              <a:rPr lang="it-IT" dirty="0" err="1"/>
              <a:t>Le lezioni </a:t>
            </a:r>
            <a:r>
              <a:rPr lang="it-IT" dirty="0" smtClean="0"/>
              <a:t>in streaming </a:t>
            </a:r>
            <a:r>
              <a:rPr lang="it-IT" dirty="0" err="1"/>
              <a:t>saranno </a:t>
            </a:r>
            <a:r>
              <a:rPr lang="it-IT" dirty="0"/>
              <a:t>realizzate </a:t>
            </a:r>
            <a:r>
              <a:rPr lang="it-IT" dirty="0" err="1"/>
              <a:t>direttamente </a:t>
            </a:r>
            <a:r>
              <a:rPr lang="it-IT" dirty="0"/>
              <a:t>nei </a:t>
            </a:r>
            <a:r>
              <a:rPr lang="it-IT" dirty="0" err="1"/>
              <a:t>nostri laboratori di cucina </a:t>
            </a:r>
            <a:r>
              <a:rPr lang="it-IT" dirty="0"/>
              <a:t>e </a:t>
            </a:r>
            <a:r>
              <a:rPr lang="it-IT" dirty="0" err="1"/>
              <a:t>trasmesse attraverso Youtube.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17687"/>
            <a:ext cx="4597029" cy="23646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4" b="31809"/>
          <a:stretch/>
        </p:blipFill>
        <p:spPr>
          <a:xfrm>
            <a:off x="6295416" y="4124528"/>
            <a:ext cx="4347125" cy="14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8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it-IT" sz="4400" dirty="0" err="1"/>
              <a:t>Grazie </a:t>
            </a:r>
            <a:r>
              <a:rPr lang="it-IT" sz="4400" dirty="0"/>
              <a:t>per </a:t>
            </a:r>
            <a:r>
              <a:rPr lang="it-IT" sz="4400" dirty="0" err="1"/>
              <a:t>l</a:t>
            </a:r>
            <a:r>
              <a:rPr lang="it-IT" sz="4400" dirty="0"/>
              <a:t>'attenzione </a:t>
            </a:r>
            <a:br>
              <a:rPr lang="it-IT" sz="4400" dirty="0"/>
            </a:br>
            <a:r>
              <a:rPr lang="it-IT" sz="4400" dirty="0"/>
              <a:t>e </a:t>
            </a:r>
            <a:r>
              <a:rPr lang="it-IT" sz="4400" dirty="0" err="1"/>
              <a:t>ci vediamo </a:t>
            </a:r>
            <a:r>
              <a:rPr lang="it-IT" sz="4400" dirty="0"/>
              <a:t>online!</a:t>
            </a:r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/>
              <a:t>Benvenuti </a:t>
            </a:r>
            <a:r>
              <a:rPr lang="it-IT" sz="6600" dirty="0" smtClean="0"/>
              <a:t>in</a:t>
            </a:r>
            <a:r>
              <a:rPr lang="it-IT" sz="6600" dirty="0"/>
              <a:t/>
            </a:r>
            <a:br>
              <a:rPr lang="it-IT" sz="6600" dirty="0"/>
            </a:br>
            <a:r>
              <a:rPr lang="it-IT" sz="6600" dirty="0" err="1" smtClean="0"/>
              <a:t>Module</a:t>
            </a:r>
            <a:r>
              <a:rPr lang="it-IT" sz="6600" dirty="0" smtClean="0"/>
              <a:t> </a:t>
            </a:r>
            <a:r>
              <a:rPr lang="it-IT" sz="6600" dirty="0" err="1"/>
              <a:t>it!</a:t>
            </a:r>
            <a:endParaRPr lang="it-IT" sz="6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Si tratta di </a:t>
            </a:r>
            <a:r>
              <a:rPr lang="it-IT" dirty="0"/>
              <a:t>un </a:t>
            </a:r>
            <a:r>
              <a:rPr lang="it-IT" dirty="0" err="1"/>
              <a:t>progetto europeo che coinvolge studenti </a:t>
            </a:r>
            <a:r>
              <a:rPr lang="it-IT" dirty="0"/>
              <a:t>e </a:t>
            </a:r>
            <a:r>
              <a:rPr lang="it-IT" dirty="0" err="1"/>
              <a:t>insegnanti </a:t>
            </a:r>
            <a:r>
              <a:rPr lang="it-IT" dirty="0"/>
              <a:t>di</a:t>
            </a:r>
          </a:p>
          <a:p>
            <a:pPr marL="0" indent="0">
              <a:buNone/>
            </a:pPr>
            <a:r>
              <a:rPr lang="it-IT" sz="3600" b="1" dirty="0"/>
              <a:t>ITALIA, FRANCIA, PAESI BASSI E FINLANDIA</a:t>
            </a:r>
          </a:p>
          <a:p>
            <a:pPr marL="0" indent="0">
              <a:buNone/>
            </a:pPr>
            <a:r>
              <a:rPr lang="it-IT" dirty="0"/>
              <a:t>in particolare </a:t>
            </a:r>
            <a:r>
              <a:rPr lang="it-IT" sz="3600" b="1" dirty="0"/>
              <a:t>dal settore </a:t>
            </a:r>
            <a:r>
              <a:rPr lang="it-IT" sz="3600" b="1" dirty="0" smtClean="0"/>
              <a:t>cucina</a:t>
            </a:r>
            <a:endParaRPr lang="it-IT" sz="3600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Che cos'è il Modulo?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251" y="3684306"/>
            <a:ext cx="5398851" cy="247923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200" y="3766412"/>
            <a:ext cx="527563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Avremo </a:t>
            </a:r>
            <a:r>
              <a:rPr lang="it-IT" sz="3600" b="1" dirty="0"/>
              <a:t>corsi di cucina </a:t>
            </a:r>
            <a:r>
              <a:rPr lang="it-IT" sz="3600" b="1" dirty="0" smtClean="0"/>
              <a:t>comuni</a:t>
            </a:r>
            <a:r>
              <a:rPr lang="it-IT" sz="3600" dirty="0"/>
              <a:t> </a:t>
            </a:r>
            <a:r>
              <a:rPr lang="it-IT" sz="3600" dirty="0" smtClean="0"/>
              <a:t>e </a:t>
            </a:r>
            <a:r>
              <a:rPr lang="it-IT" sz="3200" dirty="0" smtClean="0"/>
              <a:t>condivideremo </a:t>
            </a:r>
            <a:r>
              <a:rPr lang="it-IT" sz="3200" dirty="0"/>
              <a:t>conoscenze e tradizioni culinarie.</a:t>
            </a:r>
          </a:p>
        </p:txBody>
      </p:sp>
    </p:spTree>
    <p:extLst>
      <p:ext uri="{BB962C8B-B14F-4D97-AF65-F5344CB8AC3E}">
        <p14:creationId xmlns:p14="http://schemas.microsoft.com/office/powerpoint/2010/main" val="38042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/>
              <a:t>Siamo </a:t>
            </a:r>
            <a:r>
              <a:rPr lang="it-IT" dirty="0" err="1"/>
              <a:t>qui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17293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Italia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Francia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2294142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Finlandia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Groninga, Paesi Bassi</a:t>
            </a:r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programma </a:t>
            </a:r>
            <a:r>
              <a:rPr lang="it-IT" dirty="0" smtClean="0"/>
              <a:t>di </a:t>
            </a:r>
            <a:r>
              <a:rPr lang="it-IT" dirty="0" err="1" smtClean="0"/>
              <a:t>Module</a:t>
            </a:r>
            <a:r>
              <a:rPr lang="it-IT" dirty="0" smtClean="0"/>
              <a:t> </a:t>
            </a:r>
            <a:r>
              <a:rPr lang="it-IT" dirty="0" err="1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693255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ore in </a:t>
            </a:r>
            <a:r>
              <a:rPr lang="it-IT" sz="2400" dirty="0" err="1"/>
              <a:t>totale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Attività preparatorie: 11 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86127"/>
              </p:ext>
            </p:extLst>
          </p:nvPr>
        </p:nvGraphicFramePr>
        <p:xfrm>
          <a:off x="990600" y="1432265"/>
          <a:ext cx="8536577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2585389442"/>
              </p:ext>
            </p:extLst>
          </p:nvPr>
        </p:nvGraphicFramePr>
        <p:xfrm>
          <a:off x="760547" y="1690688"/>
          <a:ext cx="919084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33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Streaming di corsi di cucina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211" y="1866900"/>
            <a:ext cx="6748514" cy="47752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fi-FI" dirty="0" err="1"/>
              <a:t>Mercoledì </a:t>
            </a:r>
            <a:r>
              <a:rPr lang="fi-FI" dirty="0"/>
              <a:t>01 </a:t>
            </a:r>
            <a:r>
              <a:rPr lang="fi-FI" dirty="0" err="1"/>
              <a:t>febbraio </a:t>
            </a:r>
            <a:r>
              <a:rPr lang="fi-FI" dirty="0"/>
              <a:t>- </a:t>
            </a:r>
            <a:r>
              <a:rPr lang="fi-FI" dirty="0" err="1"/>
              <a:t>Ricetta finlandese</a:t>
            </a:r>
            <a:endParaRPr lang="en-US" dirty="0" err="1"/>
          </a:p>
          <a:p>
            <a:pPr fontAlgn="base"/>
            <a:r>
              <a:rPr lang="fi-FI" dirty="0" err="1">
                <a:ea typeface="+mn-lt"/>
                <a:cs typeface="+mn-lt"/>
              </a:rPr>
              <a:t>Mercoledì </a:t>
            </a:r>
            <a:r>
              <a:rPr lang="en-US" dirty="0"/>
              <a:t>22 febbraio - Ricetta olandese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Mercoledì </a:t>
            </a:r>
            <a:r>
              <a:rPr lang="fi-FI" dirty="0"/>
              <a:t>15 </a:t>
            </a:r>
            <a:r>
              <a:rPr lang="fi-FI" dirty="0" err="1"/>
              <a:t>marzo </a:t>
            </a:r>
            <a:r>
              <a:rPr lang="en-US" dirty="0"/>
              <a:t>- Ricetta italiana</a:t>
            </a:r>
            <a:endParaRPr lang="en-US" dirty="0">
              <a:cs typeface="Calibri"/>
            </a:endParaRPr>
          </a:p>
          <a:p>
            <a:pPr fontAlgn="base"/>
            <a:r>
              <a:rPr lang="fi-FI" dirty="0" err="1">
                <a:ea typeface="+mn-lt"/>
                <a:cs typeface="+mn-lt"/>
              </a:rPr>
              <a:t>Mercoledì </a:t>
            </a:r>
            <a:r>
              <a:rPr lang="en-US" dirty="0">
                <a:ea typeface="+mn-lt"/>
                <a:cs typeface="+mn-lt"/>
              </a:rPr>
              <a:t>29 marzo </a:t>
            </a:r>
            <a:r>
              <a:rPr lang="en-US" dirty="0"/>
              <a:t>- Ricetta francese</a:t>
            </a:r>
            <a:endParaRPr lang="fi-FI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3114419614"/>
              </p:ext>
            </p:extLst>
          </p:nvPr>
        </p:nvGraphicFramePr>
        <p:xfrm>
          <a:off x="6989990" y="2436751"/>
          <a:ext cx="4659085" cy="3492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14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Project work: </a:t>
            </a:r>
            <a:r>
              <a:rPr lang="en-GB" dirty="0"/>
              <a:t>pianificare un menu tematico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it-IT" dirty="0"/>
              <a:t>Sarete </a:t>
            </a:r>
            <a:r>
              <a:rPr lang="it-IT" dirty="0" err="1"/>
              <a:t>divisi </a:t>
            </a:r>
            <a:r>
              <a:rPr lang="it-IT" dirty="0"/>
              <a:t>in </a:t>
            </a:r>
            <a:r>
              <a:rPr lang="it-IT" dirty="0" err="1"/>
              <a:t>gruppi </a:t>
            </a:r>
            <a:r>
              <a:rPr lang="it-IT" dirty="0"/>
              <a:t>con </a:t>
            </a:r>
            <a:r>
              <a:rPr lang="it-IT" dirty="0" err="1"/>
              <a:t>studenti </a:t>
            </a:r>
            <a:r>
              <a:rPr lang="it-IT" dirty="0"/>
              <a:t>di </a:t>
            </a:r>
            <a:r>
              <a:rPr lang="it-IT" dirty="0" err="1"/>
              <a:t>altri paesi.</a:t>
            </a:r>
            <a:endParaRPr lang="it-IT" dirty="0"/>
          </a:p>
          <a:p>
            <a:r>
              <a:rPr lang="en-GB" b="1" dirty="0"/>
              <a:t>COMPITO</a:t>
            </a:r>
            <a:r>
              <a:rPr lang="en-GB" dirty="0"/>
              <a:t>: Pianificare un menu tematico su un determinato argomento</a:t>
            </a:r>
            <a:endParaRPr lang="it-IT" dirty="0"/>
          </a:p>
          <a:p>
            <a:r>
              <a:rPr lang="en-GB" b="1" dirty="0"/>
              <a:t>ATTIVITÀ: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Fate un brainstorming con </a:t>
            </a:r>
            <a:r>
              <a:rPr lang="en-GB" dirty="0" err="1"/>
              <a:t>i</a:t>
            </a:r>
            <a:r>
              <a:rPr lang="en-GB" dirty="0" smtClean="0"/>
              <a:t> </a:t>
            </a:r>
            <a:r>
              <a:rPr lang="en-GB" dirty="0" err="1" smtClean="0"/>
              <a:t>vostri</a:t>
            </a:r>
            <a:r>
              <a:rPr lang="en-GB" dirty="0" smtClean="0"/>
              <a:t> </a:t>
            </a:r>
            <a:r>
              <a:rPr lang="en-GB" dirty="0" err="1" smtClean="0"/>
              <a:t>compagni</a:t>
            </a:r>
            <a:r>
              <a:rPr lang="en-GB" dirty="0" smtClean="0"/>
              <a:t> </a:t>
            </a:r>
            <a:r>
              <a:rPr lang="en-GB" dirty="0"/>
              <a:t>di classe e proponete alcune ricette tipiche del vostro Paese.</a:t>
            </a:r>
          </a:p>
          <a:p>
            <a:pPr marL="0" indent="0">
              <a:buNone/>
            </a:pPr>
            <a:r>
              <a:rPr lang="en-GB" dirty="0"/>
              <a:t>Poi, online, con i colleghi internazionali, concordate un menu comune composto da 4 ricette (dall'antipasto al dolce).</a:t>
            </a:r>
          </a:p>
          <a:p>
            <a:pPr marL="0" indent="0">
              <a:buNone/>
            </a:pPr>
            <a:r>
              <a:rPr lang="en-GB" dirty="0"/>
              <a:t>Riunire il menu in un modello</a:t>
            </a:r>
          </a:p>
          <a:p>
            <a:pPr marL="0" indent="0">
              <a:buNone/>
            </a:pPr>
            <a:r>
              <a:rPr lang="it-IT" dirty="0"/>
              <a:t>Presentare il menu </a:t>
            </a:r>
            <a:r>
              <a:rPr lang="it-IT" dirty="0" err="1"/>
              <a:t>tematico </a:t>
            </a:r>
            <a:r>
              <a:rPr lang="it-IT" dirty="0"/>
              <a:t>in </a:t>
            </a:r>
            <a:r>
              <a:rPr lang="it-IT" dirty="0" err="1"/>
              <a:t>classe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work: </a:t>
            </a:r>
            <a:r>
              <a:rPr lang="en-US" dirty="0"/>
              <a:t>argomenti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Pesce</a:t>
            </a:r>
          </a:p>
          <a:p>
            <a:r>
              <a:rPr lang="fr-FR" dirty="0" err="1"/>
              <a:t>Vegetariano</a:t>
            </a:r>
          </a:p>
          <a:p>
            <a:r>
              <a:rPr lang="fr-FR" dirty="0" err="1"/>
              <a:t>BBQ/carne</a:t>
            </a:r>
            <a:endParaRPr lang="fr-FR" dirty="0"/>
          </a:p>
          <a:p>
            <a:r>
              <a:rPr lang="fr-FR" dirty="0"/>
              <a:t>Senza glutine</a:t>
            </a:r>
          </a:p>
          <a:p>
            <a:endParaRPr lang="fr-FR" dirty="0"/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50" y="3867609"/>
            <a:ext cx="3318075" cy="2309354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53590" y="1690688"/>
            <a:ext cx="2143125" cy="2143125"/>
          </a:xfrm>
          <a:prstGeom prst="rect">
            <a:avLst/>
          </a:prstGeom>
        </p:spPr>
      </p:pic>
      <p:sp>
        <p:nvSpPr>
          <p:cNvPr id="11" name="Ovale 10"/>
          <p:cNvSpPr/>
          <p:nvPr/>
        </p:nvSpPr>
        <p:spPr>
          <a:xfrm>
            <a:off x="9210675" y="3390900"/>
            <a:ext cx="2139032" cy="2005806"/>
          </a:xfrm>
          <a:prstGeom prst="ellipse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Ovale 11"/>
          <p:cNvSpPr/>
          <p:nvPr/>
        </p:nvSpPr>
        <p:spPr>
          <a:xfrm>
            <a:off x="8896350" y="654050"/>
            <a:ext cx="2343150" cy="2343150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9000" r="-3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47055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6ACFB148E4C04A9704A635DF2CF574" ma:contentTypeVersion="16" ma:contentTypeDescription="Creare un nuovo documento." ma:contentTypeScope="" ma:versionID="ff13694ef8f3fbd28d7f2a7a06e2d845">
  <xsd:schema xmlns:xsd="http://www.w3.org/2001/XMLSchema" xmlns:xs="http://www.w3.org/2001/XMLSchema" xmlns:p="http://schemas.microsoft.com/office/2006/metadata/properties" xmlns:ns2="c828a035-c16e-427e-9c7a-db1f107d90fa" xmlns:ns3="e630f788-ba71-4167-88ed-98ea5dba29d0" targetNamespace="http://schemas.microsoft.com/office/2006/metadata/properties" ma:root="true" ma:fieldsID="70e6b55c4ff0c5875b88061d5f477636" ns2:_="" ns3:_="">
    <xsd:import namespace="c828a035-c16e-427e-9c7a-db1f107d90fa"/>
    <xsd:import namespace="e630f788-ba71-4167-88ed-98ea5dba2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8a035-c16e-427e-9c7a-db1f107d9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0f788-ba71-4167-88ed-98ea5db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78282a-b7df-4ba3-8233-84a317dc13a2}" ma:internalName="TaxCatchAll" ma:showField="CatchAllData" ma:web="e630f788-ba71-4167-88ed-98ea5dba2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8a035-c16e-427e-9c7a-db1f107d90fa">
      <Terms xmlns="http://schemas.microsoft.com/office/infopath/2007/PartnerControls"/>
    </lcf76f155ced4ddcb4097134ff3c332f>
    <TaxCatchAll xmlns="e630f788-ba71-4167-88ed-98ea5dba29d0" xsi:nil="true"/>
  </documentManagement>
</p:properties>
</file>

<file path=customXml/itemProps1.xml><?xml version="1.0" encoding="utf-8"?>
<ds:datastoreItem xmlns:ds="http://schemas.openxmlformats.org/officeDocument/2006/customXml" ds:itemID="{3900FC3D-8E69-4969-916B-4558EF6DD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28a035-c16e-427e-9c7a-db1f107d90fa"/>
    <ds:schemaRef ds:uri="e630f788-ba71-4167-88ed-98ea5dba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8678C0-25EE-4653-8687-D32A905D7B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2C7B95-660A-41A0-895B-D2A118394AEE}">
  <ds:schemaRefs>
    <ds:schemaRef ds:uri="http://schemas.microsoft.com/office/2006/metadata/properties"/>
    <ds:schemaRef ds:uri="http://schemas.microsoft.com/office/infopath/2007/PartnerControls"/>
    <ds:schemaRef ds:uri="c828a035-c16e-427e-9c7a-db1f107d90fa"/>
    <ds:schemaRef ds:uri="e630f788-ba71-4167-88ed-98ea5dba29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611</TotalTime>
  <Words>377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Benvenuti in Module it!</vt:lpstr>
      <vt:lpstr>Che cos'è il Modulo?</vt:lpstr>
      <vt:lpstr>Siamo qui</vt:lpstr>
      <vt:lpstr>Il programma di Module it</vt:lpstr>
      <vt:lpstr>Attività preparatorie: 11 ore</vt:lpstr>
      <vt:lpstr>Streaming di corsi di cucina</vt:lpstr>
      <vt:lpstr>Project work: pianificare un menu tematico</vt:lpstr>
      <vt:lpstr>Project work: argomenti</vt:lpstr>
      <vt:lpstr>Gruppo 1: Menu di pesce </vt:lpstr>
      <vt:lpstr>Gruppo 2: Menu vegetariano </vt:lpstr>
      <vt:lpstr>Gruppo 3: Menu barbecue/carne </vt:lpstr>
      <vt:lpstr>Gruppo 4: menu senza glutine </vt:lpstr>
      <vt:lpstr>La valutazione finale sarà effettuata su questi aspetti:</vt:lpstr>
      <vt:lpstr>Ambiente di cooperazione</vt:lpstr>
      <vt:lpstr>Grazie per l'attenzione  e ci vediamo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keywords>, docId:29211186392224ECEC0F25E96D46DFE0</cp:keywords>
  <cp:lastModifiedBy>Miretti Irene</cp:lastModifiedBy>
  <cp:revision>70</cp:revision>
  <dcterms:created xsi:type="dcterms:W3CDTF">2021-11-19T16:09:57Z</dcterms:created>
  <dcterms:modified xsi:type="dcterms:W3CDTF">2023-06-07T06:55:00Z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0x010100CA6ACFB148E4C04A9704A635DF2CF574</vt:lpwstr>
  </property>
  <property fmtid="{D5CDD505-2E9C-101B-9397-08002B2CF9AE}" pid="3" name="MediaServiceImageTags">
    <vt:lpwstr/>
  </property>
</Properties>
</file>