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  <p:sldId id="289" r:id="rId4"/>
    <p:sldId id="290" r:id="rId5"/>
    <p:sldId id="291" r:id="rId6"/>
    <p:sldId id="292" r:id="rId7"/>
    <p:sldId id="293" r:id="rId8"/>
    <p:sldId id="294" r:id="rId9"/>
    <p:sldId id="295" r:id="rId10"/>
    <p:sldId id="278" r:id="rId11"/>
    <p:sldId id="284" r:id="rId12"/>
    <p:sldId id="277" r:id="rId13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92" autoAdjust="0"/>
    <p:restoredTop sz="94660"/>
  </p:normalViewPr>
  <p:slideViewPr>
    <p:cSldViewPr snapToGrid="0">
      <p:cViewPr varScale="1">
        <p:scale>
          <a:sx n="80" d="100"/>
          <a:sy n="80" d="100"/>
        </p:scale>
        <p:origin x="66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E9DFD0F-10C9-40EB-A10D-A3FD2881D37C}" type="doc">
      <dgm:prSet loTypeId="urn:microsoft.com/office/officeart/2005/8/layout/cycle6" loCatId="cycle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it-IT"/>
        </a:p>
      </dgm:t>
    </dgm:pt>
    <dgm:pt modelId="{2AC282A1-7282-4A9D-B01A-8CEACC767C50}" type="pres">
      <dgm:prSet presAssocID="{1E9DFD0F-10C9-40EB-A10D-A3FD2881D37C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it-IT"/>
        </a:p>
      </dgm:t>
    </dgm:pt>
  </dgm:ptLst>
  <dgm:cxnLst>
    <dgm:cxn modelId="{997B7E95-6121-4AF1-849F-F2B6B9999487}" type="presOf" srcId="{1E9DFD0F-10C9-40EB-A10D-A3FD2881D37C}" destId="{2AC282A1-7282-4A9D-B01A-8CEACC767C50}" srcOrd="0" destOrd="0" presId="urn:microsoft.com/office/officeart/2005/8/layout/cycle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70BC6EA-617C-4EA8-96C6-FA5EE4D7F4D6}" type="doc">
      <dgm:prSet loTypeId="urn:microsoft.com/office/officeart/2005/8/layout/vProcess5" loCatId="process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it-IT"/>
        </a:p>
      </dgm:t>
    </dgm:pt>
    <dgm:pt modelId="{115768DD-2B45-4E01-8C16-55B271D07315}">
      <dgm:prSet phldrT="[Testo]"/>
      <dgm:spPr/>
      <dgm:t>
        <a:bodyPr/>
        <a:lstStyle/>
        <a:p>
          <a:r>
            <a:rPr lang="it-IT" dirty="0" err="1" smtClean="0"/>
            <a:t>Valmistelevat</a:t>
          </a:r>
          <a:r>
            <a:rPr lang="it-IT" dirty="0" smtClean="0"/>
            <a:t> </a:t>
          </a:r>
          <a:r>
            <a:rPr lang="it-IT" dirty="0" err="1" smtClean="0"/>
            <a:t>toimet</a:t>
          </a:r>
          <a:endParaRPr lang="it-IT" dirty="0"/>
        </a:p>
      </dgm:t>
    </dgm:pt>
    <dgm:pt modelId="{72D3908C-4B59-4E5D-8EC6-D9960B168863}" type="parTrans" cxnId="{0FB02454-0D36-4F0A-81ED-482F9B0326D0}">
      <dgm:prSet/>
      <dgm:spPr/>
      <dgm:t>
        <a:bodyPr/>
        <a:lstStyle/>
        <a:p>
          <a:endParaRPr lang="it-IT"/>
        </a:p>
      </dgm:t>
    </dgm:pt>
    <dgm:pt modelId="{C50EAC64-D4CC-476E-A709-0A03A8CBB2C0}" type="sibTrans" cxnId="{0FB02454-0D36-4F0A-81ED-482F9B0326D0}">
      <dgm:prSet/>
      <dgm:spPr/>
      <dgm:t>
        <a:bodyPr/>
        <a:lstStyle/>
        <a:p>
          <a:endParaRPr lang="it-IT"/>
        </a:p>
      </dgm:t>
    </dgm:pt>
    <dgm:pt modelId="{B5959A49-323C-476C-90B4-9D2390FDFC84}">
      <dgm:prSet phldrT="[Testo]"/>
      <dgm:spPr/>
      <dgm:t>
        <a:bodyPr/>
        <a:lstStyle/>
        <a:p>
          <a:r>
            <a:rPr lang="it-IT" dirty="0" err="1" smtClean="0"/>
            <a:t>Ruoanlaittokurssien</a:t>
          </a:r>
          <a:r>
            <a:rPr lang="it-IT" dirty="0" smtClean="0"/>
            <a:t> </a:t>
          </a:r>
          <a:r>
            <a:rPr lang="it-IT" dirty="0" err="1" smtClean="0"/>
            <a:t>suoratoisto</a:t>
          </a:r>
          <a:endParaRPr lang="it-IT" dirty="0"/>
        </a:p>
      </dgm:t>
    </dgm:pt>
    <dgm:pt modelId="{AE62C856-3385-410E-A747-C9BE9D9CD923}" type="parTrans" cxnId="{7B54B434-3AE9-433F-8323-39DB71BD3B20}">
      <dgm:prSet/>
      <dgm:spPr/>
      <dgm:t>
        <a:bodyPr/>
        <a:lstStyle/>
        <a:p>
          <a:endParaRPr lang="it-IT"/>
        </a:p>
      </dgm:t>
    </dgm:pt>
    <dgm:pt modelId="{9E6B4E5F-8DC2-4C80-9307-341FB6979C5D}" type="sibTrans" cxnId="{7B54B434-3AE9-433F-8323-39DB71BD3B20}">
      <dgm:prSet/>
      <dgm:spPr/>
      <dgm:t>
        <a:bodyPr/>
        <a:lstStyle/>
        <a:p>
          <a:endParaRPr lang="it-IT"/>
        </a:p>
      </dgm:t>
    </dgm:pt>
    <dgm:pt modelId="{2AFE790A-A468-4B4F-80B1-445AD265B6D5}">
      <dgm:prSet phldrT="[Testo]"/>
      <dgm:spPr/>
      <dgm:t>
        <a:bodyPr/>
        <a:lstStyle/>
        <a:p>
          <a:r>
            <a:rPr lang="it-IT" dirty="0"/>
            <a:t>Project work</a:t>
          </a:r>
        </a:p>
      </dgm:t>
    </dgm:pt>
    <dgm:pt modelId="{E7CBB18A-3D08-4677-B632-80E525FB1F93}" type="parTrans" cxnId="{9016E808-2624-41DC-BDC1-5AF80EA3F180}">
      <dgm:prSet/>
      <dgm:spPr/>
      <dgm:t>
        <a:bodyPr/>
        <a:lstStyle/>
        <a:p>
          <a:endParaRPr lang="it-IT"/>
        </a:p>
      </dgm:t>
    </dgm:pt>
    <dgm:pt modelId="{C9F77A51-1DDC-4D86-B7FF-FF71804D44C7}" type="sibTrans" cxnId="{9016E808-2624-41DC-BDC1-5AF80EA3F180}">
      <dgm:prSet/>
      <dgm:spPr/>
      <dgm:t>
        <a:bodyPr/>
        <a:lstStyle/>
        <a:p>
          <a:endParaRPr lang="it-IT"/>
        </a:p>
      </dgm:t>
    </dgm:pt>
    <dgm:pt modelId="{3C6890B0-6E57-4FE8-BE73-2A3ECA98C512}">
      <dgm:prSet phldrT="[Testo]"/>
      <dgm:spPr/>
      <dgm:t>
        <a:bodyPr/>
        <a:lstStyle/>
        <a:p>
          <a:r>
            <a:rPr lang="it-IT" dirty="0" err="1" smtClean="0"/>
            <a:t>Loppuarviointi</a:t>
          </a:r>
          <a:r>
            <a:rPr lang="it-IT" dirty="0" smtClean="0"/>
            <a:t> </a:t>
          </a:r>
          <a:endParaRPr lang="it-IT" dirty="0"/>
        </a:p>
      </dgm:t>
    </dgm:pt>
    <dgm:pt modelId="{07F16B6F-0B9F-4B16-86A2-449EAC931B4A}" type="parTrans" cxnId="{9E0D07B7-C7B8-421F-9B17-65F0741BE240}">
      <dgm:prSet/>
      <dgm:spPr/>
      <dgm:t>
        <a:bodyPr/>
        <a:lstStyle/>
        <a:p>
          <a:endParaRPr lang="it-IT"/>
        </a:p>
      </dgm:t>
    </dgm:pt>
    <dgm:pt modelId="{83B1945C-FB7F-4B55-A153-F4C1D54A63CA}" type="sibTrans" cxnId="{9E0D07B7-C7B8-421F-9B17-65F0741BE240}">
      <dgm:prSet/>
      <dgm:spPr/>
      <dgm:t>
        <a:bodyPr/>
        <a:lstStyle/>
        <a:p>
          <a:endParaRPr lang="it-IT"/>
        </a:p>
      </dgm:t>
    </dgm:pt>
    <dgm:pt modelId="{752149F4-63FF-41BA-9D7E-AD745960B6A8}" type="pres">
      <dgm:prSet presAssocID="{970BC6EA-617C-4EA8-96C6-FA5EE4D7F4D6}" presName="outerComposite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it-IT"/>
        </a:p>
      </dgm:t>
    </dgm:pt>
    <dgm:pt modelId="{2B1915D3-0D2D-4FC3-9B8B-30CD288BEE78}" type="pres">
      <dgm:prSet presAssocID="{970BC6EA-617C-4EA8-96C6-FA5EE4D7F4D6}" presName="dummyMaxCanvas" presStyleCnt="0">
        <dgm:presLayoutVars/>
      </dgm:prSet>
      <dgm:spPr/>
    </dgm:pt>
    <dgm:pt modelId="{481C3090-65B2-452A-8AB6-E303B4E48524}" type="pres">
      <dgm:prSet presAssocID="{970BC6EA-617C-4EA8-96C6-FA5EE4D7F4D6}" presName="FourNodes_1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832E1DE7-9D26-45FE-8E1F-100243DAE09C}" type="pres">
      <dgm:prSet presAssocID="{970BC6EA-617C-4EA8-96C6-FA5EE4D7F4D6}" presName="FourNodes_2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CDBBB19F-348D-4877-8FAE-35E668DA169D}" type="pres">
      <dgm:prSet presAssocID="{970BC6EA-617C-4EA8-96C6-FA5EE4D7F4D6}" presName="FourNodes_3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B4BFFD99-75B8-415A-AFF4-F9559275D7FA}" type="pres">
      <dgm:prSet presAssocID="{970BC6EA-617C-4EA8-96C6-FA5EE4D7F4D6}" presName="FourNodes_4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FB4AB92C-C9B0-4EA4-8989-880142DDD42C}" type="pres">
      <dgm:prSet presAssocID="{970BC6EA-617C-4EA8-96C6-FA5EE4D7F4D6}" presName="FourConn_1-2" presStyleLbl="fg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FDAB975B-98FD-4D8B-9764-D8540227E863}" type="pres">
      <dgm:prSet presAssocID="{970BC6EA-617C-4EA8-96C6-FA5EE4D7F4D6}" presName="FourConn_2-3" presStyleLbl="fg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935169A5-4A9F-4F0C-8AB5-32429D86BC19}" type="pres">
      <dgm:prSet presAssocID="{970BC6EA-617C-4EA8-96C6-FA5EE4D7F4D6}" presName="FourConn_3-4" presStyleLbl="fg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630270A8-A7E3-4448-ACDE-B5CA9EF92FA4}" type="pres">
      <dgm:prSet presAssocID="{970BC6EA-617C-4EA8-96C6-FA5EE4D7F4D6}" presName="FourNodes_1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82447BE7-AC92-46A4-993A-411006E67531}" type="pres">
      <dgm:prSet presAssocID="{970BC6EA-617C-4EA8-96C6-FA5EE4D7F4D6}" presName="FourNodes_2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584A6F09-AEDC-41C8-8EC2-788AC181BF2E}" type="pres">
      <dgm:prSet presAssocID="{970BC6EA-617C-4EA8-96C6-FA5EE4D7F4D6}" presName="FourNodes_3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E66E1561-EC9C-4DAD-8FAF-DB5249F9D566}" type="pres">
      <dgm:prSet presAssocID="{970BC6EA-617C-4EA8-96C6-FA5EE4D7F4D6}" presName="FourNodes_4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</dgm:ptLst>
  <dgm:cxnLst>
    <dgm:cxn modelId="{B7DB286E-E291-43C5-A5C6-D04FED9B1D23}" type="presOf" srcId="{2AFE790A-A468-4B4F-80B1-445AD265B6D5}" destId="{584A6F09-AEDC-41C8-8EC2-788AC181BF2E}" srcOrd="1" destOrd="0" presId="urn:microsoft.com/office/officeart/2005/8/layout/vProcess5"/>
    <dgm:cxn modelId="{DD3CCB03-797D-45BA-AB5C-E92C68E33196}" type="presOf" srcId="{970BC6EA-617C-4EA8-96C6-FA5EE4D7F4D6}" destId="{752149F4-63FF-41BA-9D7E-AD745960B6A8}" srcOrd="0" destOrd="0" presId="urn:microsoft.com/office/officeart/2005/8/layout/vProcess5"/>
    <dgm:cxn modelId="{D9B52EFB-E916-4D4F-A8C9-867CA5E776C1}" type="presOf" srcId="{B5959A49-323C-476C-90B4-9D2390FDFC84}" destId="{82447BE7-AC92-46A4-993A-411006E67531}" srcOrd="1" destOrd="0" presId="urn:microsoft.com/office/officeart/2005/8/layout/vProcess5"/>
    <dgm:cxn modelId="{123934C7-6472-4CA8-A4F8-EEE4DC8E7642}" type="presOf" srcId="{115768DD-2B45-4E01-8C16-55B271D07315}" destId="{481C3090-65B2-452A-8AB6-E303B4E48524}" srcOrd="0" destOrd="0" presId="urn:microsoft.com/office/officeart/2005/8/layout/vProcess5"/>
    <dgm:cxn modelId="{07916AD6-6110-46C2-A7C6-01526D03EA1B}" type="presOf" srcId="{B5959A49-323C-476C-90B4-9D2390FDFC84}" destId="{832E1DE7-9D26-45FE-8E1F-100243DAE09C}" srcOrd="0" destOrd="0" presId="urn:microsoft.com/office/officeart/2005/8/layout/vProcess5"/>
    <dgm:cxn modelId="{AF8F8EB1-412B-4EF1-B79A-DF1922BB0E8F}" type="presOf" srcId="{3C6890B0-6E57-4FE8-BE73-2A3ECA98C512}" destId="{E66E1561-EC9C-4DAD-8FAF-DB5249F9D566}" srcOrd="1" destOrd="0" presId="urn:microsoft.com/office/officeart/2005/8/layout/vProcess5"/>
    <dgm:cxn modelId="{DD04204C-37C9-4778-A7F8-9580739D8100}" type="presOf" srcId="{C50EAC64-D4CC-476E-A709-0A03A8CBB2C0}" destId="{FB4AB92C-C9B0-4EA4-8989-880142DDD42C}" srcOrd="0" destOrd="0" presId="urn:microsoft.com/office/officeart/2005/8/layout/vProcess5"/>
    <dgm:cxn modelId="{FCE817D6-EBF8-4EF7-B122-217582EF7DEF}" type="presOf" srcId="{2AFE790A-A468-4B4F-80B1-445AD265B6D5}" destId="{CDBBB19F-348D-4877-8FAE-35E668DA169D}" srcOrd="0" destOrd="0" presId="urn:microsoft.com/office/officeart/2005/8/layout/vProcess5"/>
    <dgm:cxn modelId="{1749F871-3FD5-4764-9E9A-33CD60D1FBB7}" type="presOf" srcId="{9E6B4E5F-8DC2-4C80-9307-341FB6979C5D}" destId="{FDAB975B-98FD-4D8B-9764-D8540227E863}" srcOrd="0" destOrd="0" presId="urn:microsoft.com/office/officeart/2005/8/layout/vProcess5"/>
    <dgm:cxn modelId="{9016E808-2624-41DC-BDC1-5AF80EA3F180}" srcId="{970BC6EA-617C-4EA8-96C6-FA5EE4D7F4D6}" destId="{2AFE790A-A468-4B4F-80B1-445AD265B6D5}" srcOrd="2" destOrd="0" parTransId="{E7CBB18A-3D08-4677-B632-80E525FB1F93}" sibTransId="{C9F77A51-1DDC-4D86-B7FF-FF71804D44C7}"/>
    <dgm:cxn modelId="{2B93B66B-8E91-4E0B-BF0E-F9B108EF6986}" type="presOf" srcId="{3C6890B0-6E57-4FE8-BE73-2A3ECA98C512}" destId="{B4BFFD99-75B8-415A-AFF4-F9559275D7FA}" srcOrd="0" destOrd="0" presId="urn:microsoft.com/office/officeart/2005/8/layout/vProcess5"/>
    <dgm:cxn modelId="{9E0D07B7-C7B8-421F-9B17-65F0741BE240}" srcId="{970BC6EA-617C-4EA8-96C6-FA5EE4D7F4D6}" destId="{3C6890B0-6E57-4FE8-BE73-2A3ECA98C512}" srcOrd="3" destOrd="0" parTransId="{07F16B6F-0B9F-4B16-86A2-449EAC931B4A}" sibTransId="{83B1945C-FB7F-4B55-A153-F4C1D54A63CA}"/>
    <dgm:cxn modelId="{7B54B434-3AE9-433F-8323-39DB71BD3B20}" srcId="{970BC6EA-617C-4EA8-96C6-FA5EE4D7F4D6}" destId="{B5959A49-323C-476C-90B4-9D2390FDFC84}" srcOrd="1" destOrd="0" parTransId="{AE62C856-3385-410E-A747-C9BE9D9CD923}" sibTransId="{9E6B4E5F-8DC2-4C80-9307-341FB6979C5D}"/>
    <dgm:cxn modelId="{AFEF79CE-7E6B-464E-9300-EF76AB4B658E}" type="presOf" srcId="{C9F77A51-1DDC-4D86-B7FF-FF71804D44C7}" destId="{935169A5-4A9F-4F0C-8AB5-32429D86BC19}" srcOrd="0" destOrd="0" presId="urn:microsoft.com/office/officeart/2005/8/layout/vProcess5"/>
    <dgm:cxn modelId="{0FB02454-0D36-4F0A-81ED-482F9B0326D0}" srcId="{970BC6EA-617C-4EA8-96C6-FA5EE4D7F4D6}" destId="{115768DD-2B45-4E01-8C16-55B271D07315}" srcOrd="0" destOrd="0" parTransId="{72D3908C-4B59-4E5D-8EC6-D9960B168863}" sibTransId="{C50EAC64-D4CC-476E-A709-0A03A8CBB2C0}"/>
    <dgm:cxn modelId="{892502DC-47FF-4A0B-8CE7-560B3F8B7D53}" type="presOf" srcId="{115768DD-2B45-4E01-8C16-55B271D07315}" destId="{630270A8-A7E3-4448-ACDE-B5CA9EF92FA4}" srcOrd="1" destOrd="0" presId="urn:microsoft.com/office/officeart/2005/8/layout/vProcess5"/>
    <dgm:cxn modelId="{2AFB6D03-BEC2-4A71-B1FC-AC49BBFC1794}" type="presParOf" srcId="{752149F4-63FF-41BA-9D7E-AD745960B6A8}" destId="{2B1915D3-0D2D-4FC3-9B8B-30CD288BEE78}" srcOrd="0" destOrd="0" presId="urn:microsoft.com/office/officeart/2005/8/layout/vProcess5"/>
    <dgm:cxn modelId="{5310C11C-8B98-4656-BA4B-156738399985}" type="presParOf" srcId="{752149F4-63FF-41BA-9D7E-AD745960B6A8}" destId="{481C3090-65B2-452A-8AB6-E303B4E48524}" srcOrd="1" destOrd="0" presId="urn:microsoft.com/office/officeart/2005/8/layout/vProcess5"/>
    <dgm:cxn modelId="{FBCFB97D-C4B2-4DCD-92C2-5BBE40849203}" type="presParOf" srcId="{752149F4-63FF-41BA-9D7E-AD745960B6A8}" destId="{832E1DE7-9D26-45FE-8E1F-100243DAE09C}" srcOrd="2" destOrd="0" presId="urn:microsoft.com/office/officeart/2005/8/layout/vProcess5"/>
    <dgm:cxn modelId="{67CFC12B-6FB2-409D-9468-3E0D45FE65E0}" type="presParOf" srcId="{752149F4-63FF-41BA-9D7E-AD745960B6A8}" destId="{CDBBB19F-348D-4877-8FAE-35E668DA169D}" srcOrd="3" destOrd="0" presId="urn:microsoft.com/office/officeart/2005/8/layout/vProcess5"/>
    <dgm:cxn modelId="{F3546FA1-5D9B-4A4D-8A81-85F740D37096}" type="presParOf" srcId="{752149F4-63FF-41BA-9D7E-AD745960B6A8}" destId="{B4BFFD99-75B8-415A-AFF4-F9559275D7FA}" srcOrd="4" destOrd="0" presId="urn:microsoft.com/office/officeart/2005/8/layout/vProcess5"/>
    <dgm:cxn modelId="{1B9E7957-D460-441E-9523-3688775A6FCC}" type="presParOf" srcId="{752149F4-63FF-41BA-9D7E-AD745960B6A8}" destId="{FB4AB92C-C9B0-4EA4-8989-880142DDD42C}" srcOrd="5" destOrd="0" presId="urn:microsoft.com/office/officeart/2005/8/layout/vProcess5"/>
    <dgm:cxn modelId="{C54129D8-9385-4116-AF74-8DF2EFD5F08B}" type="presParOf" srcId="{752149F4-63FF-41BA-9D7E-AD745960B6A8}" destId="{FDAB975B-98FD-4D8B-9764-D8540227E863}" srcOrd="6" destOrd="0" presId="urn:microsoft.com/office/officeart/2005/8/layout/vProcess5"/>
    <dgm:cxn modelId="{A9AEFFFF-6A48-4DB0-9745-0C4DD2889F06}" type="presParOf" srcId="{752149F4-63FF-41BA-9D7E-AD745960B6A8}" destId="{935169A5-4A9F-4F0C-8AB5-32429D86BC19}" srcOrd="7" destOrd="0" presId="urn:microsoft.com/office/officeart/2005/8/layout/vProcess5"/>
    <dgm:cxn modelId="{23557156-364C-4929-A76D-ECAD3719958D}" type="presParOf" srcId="{752149F4-63FF-41BA-9D7E-AD745960B6A8}" destId="{630270A8-A7E3-4448-ACDE-B5CA9EF92FA4}" srcOrd="8" destOrd="0" presId="urn:microsoft.com/office/officeart/2005/8/layout/vProcess5"/>
    <dgm:cxn modelId="{68639D74-43FD-479B-BFDA-5BEE4363F437}" type="presParOf" srcId="{752149F4-63FF-41BA-9D7E-AD745960B6A8}" destId="{82447BE7-AC92-46A4-993A-411006E67531}" srcOrd="9" destOrd="0" presId="urn:microsoft.com/office/officeart/2005/8/layout/vProcess5"/>
    <dgm:cxn modelId="{1AD4F976-215B-480F-90D8-1F98D55C9780}" type="presParOf" srcId="{752149F4-63FF-41BA-9D7E-AD745960B6A8}" destId="{584A6F09-AEDC-41C8-8EC2-788AC181BF2E}" srcOrd="10" destOrd="0" presId="urn:microsoft.com/office/officeart/2005/8/layout/vProcess5"/>
    <dgm:cxn modelId="{8120B56C-DDB9-45A3-95A6-85BCE1E5E033}" type="presParOf" srcId="{752149F4-63FF-41BA-9D7E-AD745960B6A8}" destId="{E66E1561-EC9C-4DAD-8FAF-DB5249F9D566}" srcOrd="11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81C3090-65B2-452A-8AB6-E303B4E48524}">
      <dsp:nvSpPr>
        <dsp:cNvPr id="0" name=""/>
        <dsp:cNvSpPr/>
      </dsp:nvSpPr>
      <dsp:spPr>
        <a:xfrm>
          <a:off x="0" y="0"/>
          <a:ext cx="8412480" cy="957294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210" tIns="156210" rIns="156210" bIns="156210" numCol="1" spcCol="1270" anchor="ctr" anchorCtr="0">
          <a:noAutofit/>
        </a:bodyPr>
        <a:lstStyle/>
        <a:p>
          <a:pPr lvl="0" algn="l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4100" kern="1200" dirty="0" err="1" smtClean="0"/>
            <a:t>Valmistelevat</a:t>
          </a:r>
          <a:r>
            <a:rPr lang="it-IT" sz="4100" kern="1200" dirty="0" smtClean="0"/>
            <a:t> </a:t>
          </a:r>
          <a:r>
            <a:rPr lang="it-IT" sz="4100" kern="1200" dirty="0" err="1" smtClean="0"/>
            <a:t>toimet</a:t>
          </a:r>
          <a:endParaRPr lang="it-IT" sz="4100" kern="1200" dirty="0"/>
        </a:p>
      </dsp:txBody>
      <dsp:txXfrm>
        <a:off x="28038" y="28038"/>
        <a:ext cx="7298593" cy="901218"/>
      </dsp:txXfrm>
    </dsp:sp>
    <dsp:sp modelId="{832E1DE7-9D26-45FE-8E1F-100243DAE09C}">
      <dsp:nvSpPr>
        <dsp:cNvPr id="0" name=""/>
        <dsp:cNvSpPr/>
      </dsp:nvSpPr>
      <dsp:spPr>
        <a:xfrm>
          <a:off x="704545" y="1131347"/>
          <a:ext cx="8412480" cy="957294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210" tIns="156210" rIns="156210" bIns="156210" numCol="1" spcCol="1270" anchor="ctr" anchorCtr="0">
          <a:noAutofit/>
        </a:bodyPr>
        <a:lstStyle/>
        <a:p>
          <a:pPr lvl="0" algn="l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4100" kern="1200" dirty="0" err="1" smtClean="0"/>
            <a:t>Ruoanlaittokurssien</a:t>
          </a:r>
          <a:r>
            <a:rPr lang="it-IT" sz="4100" kern="1200" dirty="0" smtClean="0"/>
            <a:t> </a:t>
          </a:r>
          <a:r>
            <a:rPr lang="it-IT" sz="4100" kern="1200" dirty="0" err="1" smtClean="0"/>
            <a:t>suoratoisto</a:t>
          </a:r>
          <a:endParaRPr lang="it-IT" sz="4100" kern="1200" dirty="0"/>
        </a:p>
      </dsp:txBody>
      <dsp:txXfrm>
        <a:off x="732583" y="1159385"/>
        <a:ext cx="7029617" cy="901218"/>
      </dsp:txXfrm>
    </dsp:sp>
    <dsp:sp modelId="{CDBBB19F-348D-4877-8FAE-35E668DA169D}">
      <dsp:nvSpPr>
        <dsp:cNvPr id="0" name=""/>
        <dsp:cNvSpPr/>
      </dsp:nvSpPr>
      <dsp:spPr>
        <a:xfrm>
          <a:off x="1398574" y="2262695"/>
          <a:ext cx="8412480" cy="957294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210" tIns="156210" rIns="156210" bIns="156210" numCol="1" spcCol="1270" anchor="ctr" anchorCtr="0">
          <a:noAutofit/>
        </a:bodyPr>
        <a:lstStyle/>
        <a:p>
          <a:pPr lvl="0" algn="l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4100" kern="1200" dirty="0"/>
            <a:t>Project work</a:t>
          </a:r>
        </a:p>
      </dsp:txBody>
      <dsp:txXfrm>
        <a:off x="1426612" y="2290733"/>
        <a:ext cx="7040133" cy="901218"/>
      </dsp:txXfrm>
    </dsp:sp>
    <dsp:sp modelId="{B4BFFD99-75B8-415A-AFF4-F9559275D7FA}">
      <dsp:nvSpPr>
        <dsp:cNvPr id="0" name=""/>
        <dsp:cNvSpPr/>
      </dsp:nvSpPr>
      <dsp:spPr>
        <a:xfrm>
          <a:off x="2103119" y="3394043"/>
          <a:ext cx="8412480" cy="957294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210" tIns="156210" rIns="156210" bIns="156210" numCol="1" spcCol="1270" anchor="ctr" anchorCtr="0">
          <a:noAutofit/>
        </a:bodyPr>
        <a:lstStyle/>
        <a:p>
          <a:pPr lvl="0" algn="l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4100" kern="1200" dirty="0" err="1" smtClean="0"/>
            <a:t>Loppuarviointi</a:t>
          </a:r>
          <a:r>
            <a:rPr lang="it-IT" sz="4100" kern="1200" dirty="0" smtClean="0"/>
            <a:t> </a:t>
          </a:r>
          <a:endParaRPr lang="it-IT" sz="4100" kern="1200" dirty="0"/>
        </a:p>
      </dsp:txBody>
      <dsp:txXfrm>
        <a:off x="2131157" y="3422081"/>
        <a:ext cx="7029617" cy="901218"/>
      </dsp:txXfrm>
    </dsp:sp>
    <dsp:sp modelId="{FB4AB92C-C9B0-4EA4-8989-880142DDD42C}">
      <dsp:nvSpPr>
        <dsp:cNvPr id="0" name=""/>
        <dsp:cNvSpPr/>
      </dsp:nvSpPr>
      <dsp:spPr>
        <a:xfrm>
          <a:off x="7790238" y="733200"/>
          <a:ext cx="622241" cy="622241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t-IT" sz="2800" kern="1200"/>
        </a:p>
      </dsp:txBody>
      <dsp:txXfrm>
        <a:off x="7930242" y="733200"/>
        <a:ext cx="342233" cy="468236"/>
      </dsp:txXfrm>
    </dsp:sp>
    <dsp:sp modelId="{FDAB975B-98FD-4D8B-9764-D8540227E863}">
      <dsp:nvSpPr>
        <dsp:cNvPr id="0" name=""/>
        <dsp:cNvSpPr/>
      </dsp:nvSpPr>
      <dsp:spPr>
        <a:xfrm>
          <a:off x="8494783" y="1864548"/>
          <a:ext cx="622241" cy="622241"/>
        </a:xfrm>
        <a:prstGeom prst="downArrow">
          <a:avLst>
            <a:gd name="adj1" fmla="val 55000"/>
            <a:gd name="adj2" fmla="val 45000"/>
          </a:avLst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t-IT" sz="2800" kern="1200"/>
        </a:p>
      </dsp:txBody>
      <dsp:txXfrm>
        <a:off x="8634787" y="1864548"/>
        <a:ext cx="342233" cy="468236"/>
      </dsp:txXfrm>
    </dsp:sp>
    <dsp:sp modelId="{935169A5-4A9F-4F0C-8AB5-32429D86BC19}">
      <dsp:nvSpPr>
        <dsp:cNvPr id="0" name=""/>
        <dsp:cNvSpPr/>
      </dsp:nvSpPr>
      <dsp:spPr>
        <a:xfrm>
          <a:off x="9188813" y="2995896"/>
          <a:ext cx="622241" cy="622241"/>
        </a:xfrm>
        <a:prstGeom prst="downArrow">
          <a:avLst>
            <a:gd name="adj1" fmla="val 55000"/>
            <a:gd name="adj2" fmla="val 45000"/>
          </a:avLst>
        </a:prstGeom>
        <a:solidFill>
          <a:schemeClr val="accent4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t-IT" sz="2800" kern="1200"/>
        </a:p>
      </dsp:txBody>
      <dsp:txXfrm>
        <a:off x="9328817" y="2995896"/>
        <a:ext cx="342233" cy="46823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6">
  <dgm:title val=""/>
  <dgm:desc val=""/>
  <dgm:catLst>
    <dgm:cat type="cycle" pri="4000"/>
    <dgm:cat type="relationship" pri="2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  <dgm:param type="endSty" val="noArr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01"/>
                <dgm:constr type="endPad" refType="connDist" fact="0.01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BF90722-4139-48B6-837C-F19680DE5D10}" type="datetimeFigureOut">
              <a:rPr lang="it-IT" smtClean="0"/>
              <a:t>08/06/2023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1F7AED9-F983-4572-8D01-CD0C65BE86C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7238406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329003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757800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513384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</p:spTree>
    <p:extLst>
      <p:ext uri="{BB962C8B-B14F-4D97-AF65-F5344CB8AC3E}">
        <p14:creationId xmlns:p14="http://schemas.microsoft.com/office/powerpoint/2010/main" val="21330727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286751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878205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742618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593991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</p:spTree>
    <p:extLst>
      <p:ext uri="{BB962C8B-B14F-4D97-AF65-F5344CB8AC3E}">
        <p14:creationId xmlns:p14="http://schemas.microsoft.com/office/powerpoint/2010/main" val="1451862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 smtClean="0"/>
              <a:t>Fare clic sull'icona per inserire un'immagine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</p:spTree>
    <p:extLst>
      <p:ext uri="{BB962C8B-B14F-4D97-AF65-F5344CB8AC3E}">
        <p14:creationId xmlns:p14="http://schemas.microsoft.com/office/powerpoint/2010/main" val="26542648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838200" y="850605"/>
            <a:ext cx="10515600" cy="8400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dirty="0" smtClean="0"/>
              <a:t>Fare clic per modificare lo stile del titolo</a:t>
            </a:r>
            <a:endParaRPr lang="it-IT" dirty="0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pic>
        <p:nvPicPr>
          <p:cNvPr id="8" name="Immagine 7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07535" y="303160"/>
            <a:ext cx="1205563" cy="366491"/>
          </a:xfrm>
          <a:prstGeom prst="rect">
            <a:avLst/>
          </a:prstGeom>
        </p:spPr>
      </p:pic>
      <p:pic>
        <p:nvPicPr>
          <p:cNvPr id="9" name="Immagine 8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5544" y="6185936"/>
            <a:ext cx="10675089" cy="555104"/>
          </a:xfrm>
          <a:prstGeom prst="rect">
            <a:avLst/>
          </a:prstGeom>
        </p:spPr>
      </p:pic>
      <p:pic>
        <p:nvPicPr>
          <p:cNvPr id="4" name="Immagine 3"/>
          <p:cNvPicPr>
            <a:picLocks noChangeAspect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488" y="302031"/>
            <a:ext cx="1648047" cy="368751"/>
          </a:xfrm>
          <a:prstGeom prst="rect">
            <a:avLst/>
          </a:prstGeom>
        </p:spPr>
      </p:pic>
      <p:sp>
        <p:nvSpPr>
          <p:cNvPr id="11" name="Segnaposto numero diapositiva 5"/>
          <p:cNvSpPr txBox="1">
            <a:spLocks/>
          </p:cNvSpPr>
          <p:nvPr userDrawn="1"/>
        </p:nvSpPr>
        <p:spPr>
          <a:xfrm>
            <a:off x="10972800" y="6018028"/>
            <a:ext cx="487326" cy="310042"/>
          </a:xfrm>
          <a:prstGeom prst="rect">
            <a:avLst/>
          </a:prstGeom>
        </p:spPr>
        <p:txBody>
          <a:bodyPr/>
          <a:lstStyle>
            <a:defPPr>
              <a:defRPr lang="it-IT"/>
            </a:defPPr>
            <a:lvl1pPr marL="0" algn="ctr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11F7AED9-F983-4572-8D01-CD0C65BE86C7}" type="slidenum">
              <a:rPr lang="it-IT" smtClean="0"/>
              <a:pPr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4014838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b="1" kern="1200">
          <a:solidFill>
            <a:schemeClr val="accent2"/>
          </a:solidFill>
          <a:latin typeface="+mn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13" Type="http://schemas.openxmlformats.org/officeDocument/2006/relationships/image" Target="../media/image8.png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12" Type="http://schemas.openxmlformats.org/officeDocument/2006/relationships/image" Target="../media/image7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pic>
        <p:nvPicPr>
          <p:cNvPr id="3" name="Immagin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04458" y="2063571"/>
            <a:ext cx="8983084" cy="27308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59720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838200" y="1826875"/>
            <a:ext cx="11136549" cy="4739295"/>
          </a:xfrm>
        </p:spPr>
        <p:txBody>
          <a:bodyPr>
            <a:normAutofit/>
          </a:bodyPr>
          <a:lstStyle/>
          <a:p>
            <a:r>
              <a:rPr lang="fi-FI" b="1" dirty="0"/>
              <a:t>AKTIVITEETIT: </a:t>
            </a:r>
          </a:p>
          <a:p>
            <a:r>
              <a:rPr lang="fi-FI" dirty="0"/>
              <a:t>Aivoriihi luokkatoverisi kanssa ja ehdota joitakin maallesi tyypillisiä reseptejä.</a:t>
            </a:r>
          </a:p>
          <a:p>
            <a:r>
              <a:rPr lang="fi-FI" dirty="0"/>
              <a:t>Sovi sitten verkossa kansainvälisten kollegojen kanssa yhteisestä ruokalistasta, joka koostuu 4 reseptistä (alkuruoasta jälkiruokaan).</a:t>
            </a:r>
          </a:p>
          <a:p>
            <a:r>
              <a:rPr lang="fi-FI" dirty="0"/>
              <a:t>Kokoa ruokalista malliin</a:t>
            </a:r>
          </a:p>
          <a:p>
            <a:r>
              <a:rPr lang="fi-FI" dirty="0"/>
              <a:t>Esittäkää temaattinen menu luokassanne</a:t>
            </a:r>
            <a:r>
              <a:rPr lang="fi-FI" dirty="0" smtClean="0"/>
              <a:t>.</a:t>
            </a:r>
            <a:endParaRPr lang="it-IT" dirty="0"/>
          </a:p>
          <a:p>
            <a:pPr marL="0" indent="0">
              <a:buNone/>
            </a:pPr>
            <a:endParaRPr lang="it-IT" dirty="0" smtClean="0"/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endParaRPr lang="it-IT" dirty="0"/>
          </a:p>
        </p:txBody>
      </p:sp>
      <p:sp>
        <p:nvSpPr>
          <p:cNvPr id="4" name="Titolo 1"/>
          <p:cNvSpPr txBox="1">
            <a:spLocks/>
          </p:cNvSpPr>
          <p:nvPr/>
        </p:nvSpPr>
        <p:spPr>
          <a:xfrm>
            <a:off x="971550" y="898230"/>
            <a:ext cx="10515600" cy="8400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b="1" kern="1200">
                <a:solidFill>
                  <a:schemeClr val="accent2"/>
                </a:solidFill>
                <a:latin typeface="+mn-lt"/>
                <a:ea typeface="+mj-ea"/>
                <a:cs typeface="+mj-cs"/>
              </a:defRPr>
            </a:lvl1pPr>
          </a:lstStyle>
          <a:p>
            <a:r>
              <a:rPr lang="en-GB" dirty="0" smtClean="0"/>
              <a:t>Project work: </a:t>
            </a:r>
            <a:r>
              <a:rPr lang="en-GB" dirty="0" err="1" smtClean="0"/>
              <a:t>suunnitella</a:t>
            </a:r>
            <a:r>
              <a:rPr lang="en-GB" dirty="0" smtClean="0"/>
              <a:t> </a:t>
            </a:r>
            <a:r>
              <a:rPr lang="en-GB" dirty="0" err="1" smtClean="0"/>
              <a:t>teemakohtainen</a:t>
            </a:r>
            <a:r>
              <a:rPr lang="en-GB" dirty="0" smtClean="0"/>
              <a:t> </a:t>
            </a:r>
            <a:r>
              <a:rPr lang="en-GB" dirty="0" err="1" smtClean="0"/>
              <a:t>ruokalista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7431676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838200" y="1826875"/>
            <a:ext cx="11136549" cy="4739295"/>
          </a:xfrm>
        </p:spPr>
        <p:txBody>
          <a:bodyPr>
            <a:normAutofit/>
          </a:bodyPr>
          <a:lstStyle/>
          <a:p>
            <a:r>
              <a:rPr lang="fi-FI" b="1" dirty="0"/>
              <a:t>VERKKOKOKOUS: </a:t>
            </a:r>
          </a:p>
          <a:p>
            <a:pPr marL="0" indent="0">
              <a:buNone/>
            </a:pPr>
            <a:r>
              <a:rPr lang="fi-FI" dirty="0"/>
              <a:t>Microsoft Teamsissa, </a:t>
            </a:r>
            <a:r>
              <a:rPr lang="fi-FI" dirty="0" smtClean="0"/>
              <a:t/>
            </a:r>
            <a:br>
              <a:rPr lang="fi-FI" dirty="0" smtClean="0"/>
            </a:br>
            <a:r>
              <a:rPr lang="fi-FI" dirty="0" smtClean="0"/>
              <a:t>29.3.03 </a:t>
            </a:r>
            <a:r>
              <a:rPr lang="fi-FI" dirty="0"/>
              <a:t>klo 13.30 - 16.30 CEST (14.30 - 17.30 Suomen aikaa).</a:t>
            </a:r>
            <a:endParaRPr lang="it-IT" dirty="0"/>
          </a:p>
          <a:p>
            <a:pPr marL="0" indent="0">
              <a:buNone/>
            </a:pPr>
            <a:endParaRPr lang="it-IT" dirty="0" smtClean="0"/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endParaRPr lang="it-IT" dirty="0"/>
          </a:p>
        </p:txBody>
      </p:sp>
      <p:sp>
        <p:nvSpPr>
          <p:cNvPr id="5" name="Titolo 1"/>
          <p:cNvSpPr>
            <a:spLocks noGrp="1"/>
          </p:cNvSpPr>
          <p:nvPr>
            <p:ph type="title"/>
          </p:nvPr>
        </p:nvSpPr>
        <p:spPr>
          <a:xfrm>
            <a:off x="838200" y="850605"/>
            <a:ext cx="10515600" cy="840083"/>
          </a:xfrm>
        </p:spPr>
        <p:txBody>
          <a:bodyPr>
            <a:normAutofit/>
          </a:bodyPr>
          <a:lstStyle/>
          <a:p>
            <a:r>
              <a:rPr lang="en-GB" dirty="0"/>
              <a:t>Project work: </a:t>
            </a:r>
            <a:r>
              <a:rPr lang="en-GB" dirty="0" err="1"/>
              <a:t>suunnitella</a:t>
            </a:r>
            <a:r>
              <a:rPr lang="en-GB" dirty="0"/>
              <a:t> </a:t>
            </a:r>
            <a:r>
              <a:rPr lang="en-GB" dirty="0" err="1"/>
              <a:t>teemakohtainen</a:t>
            </a:r>
            <a:r>
              <a:rPr lang="en-GB" dirty="0"/>
              <a:t> </a:t>
            </a:r>
            <a:r>
              <a:rPr lang="en-GB" dirty="0" err="1"/>
              <a:t>ruokalista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7836903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8200" y="850605"/>
            <a:ext cx="10515600" cy="3643574"/>
          </a:xfrm>
        </p:spPr>
        <p:txBody>
          <a:bodyPr>
            <a:normAutofit/>
          </a:bodyPr>
          <a:lstStyle/>
          <a:p>
            <a:pPr algn="ctr"/>
            <a:r>
              <a:rPr lang="fi-FI" sz="4400" dirty="0"/>
              <a:t>Kiitos huomiostanne ja nähdään verkossa!</a:t>
            </a:r>
            <a:endParaRPr lang="it-IT" sz="4400" dirty="0"/>
          </a:p>
        </p:txBody>
      </p:sp>
    </p:spTree>
    <p:extLst>
      <p:ext uri="{BB962C8B-B14F-4D97-AF65-F5344CB8AC3E}">
        <p14:creationId xmlns:p14="http://schemas.microsoft.com/office/powerpoint/2010/main" val="31835299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175657" y="1122363"/>
            <a:ext cx="9492343" cy="2387600"/>
          </a:xfrm>
        </p:spPr>
        <p:txBody>
          <a:bodyPr>
            <a:normAutofit/>
          </a:bodyPr>
          <a:lstStyle/>
          <a:p>
            <a:r>
              <a:rPr lang="it-IT" sz="6600" dirty="0" err="1"/>
              <a:t>Hankkeen</a:t>
            </a:r>
            <a:r>
              <a:rPr lang="it-IT" sz="6600" dirty="0"/>
              <a:t> </a:t>
            </a:r>
            <a:r>
              <a:rPr lang="it-IT" sz="6600" dirty="0" err="1"/>
              <a:t>työtehtävä</a:t>
            </a:r>
            <a:endParaRPr lang="it-IT" sz="6600" dirty="0"/>
          </a:p>
        </p:txBody>
      </p:sp>
    </p:spTree>
    <p:extLst>
      <p:ext uri="{BB962C8B-B14F-4D97-AF65-F5344CB8AC3E}">
        <p14:creationId xmlns:p14="http://schemas.microsoft.com/office/powerpoint/2010/main" val="13488759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" name="Segnaposto contenuto 22"/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962"/>
          <a:stretch/>
        </p:blipFill>
        <p:spPr>
          <a:xfrm>
            <a:off x="3934833" y="131671"/>
            <a:ext cx="6444575" cy="6124782"/>
          </a:xfrm>
        </p:spPr>
      </p:pic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421860" y="781448"/>
            <a:ext cx="10515600" cy="840083"/>
          </a:xfrm>
        </p:spPr>
        <p:txBody>
          <a:bodyPr/>
          <a:lstStyle/>
          <a:p>
            <a:r>
              <a:rPr lang="it-IT" dirty="0"/>
              <a:t>Me </a:t>
            </a:r>
            <a:r>
              <a:rPr lang="it-IT" dirty="0" err="1"/>
              <a:t>olemme</a:t>
            </a:r>
            <a:r>
              <a:rPr lang="it-IT" dirty="0"/>
              <a:t> </a:t>
            </a:r>
            <a:r>
              <a:rPr lang="it-IT" dirty="0" err="1"/>
              <a:t>täällä</a:t>
            </a:r>
            <a:endParaRPr lang="it-IT" dirty="0"/>
          </a:p>
        </p:txBody>
      </p:sp>
      <p:sp>
        <p:nvSpPr>
          <p:cNvPr id="14" name="Goccia 13"/>
          <p:cNvSpPr/>
          <p:nvPr/>
        </p:nvSpPr>
        <p:spPr>
          <a:xfrm rot="8188033">
            <a:off x="7113992" y="1946534"/>
            <a:ext cx="347250" cy="354693"/>
          </a:xfrm>
          <a:prstGeom prst="teardrop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5" name="Goccia 14"/>
          <p:cNvSpPr/>
          <p:nvPr/>
        </p:nvSpPr>
        <p:spPr>
          <a:xfrm rot="8188033">
            <a:off x="5852633" y="3036797"/>
            <a:ext cx="347250" cy="354693"/>
          </a:xfrm>
          <a:prstGeom prst="teardrop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6" name="Goccia 15"/>
          <p:cNvSpPr/>
          <p:nvPr/>
        </p:nvSpPr>
        <p:spPr>
          <a:xfrm rot="8188033">
            <a:off x="5911005" y="4191781"/>
            <a:ext cx="347250" cy="354693"/>
          </a:xfrm>
          <a:prstGeom prst="teardrop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4" name="Goccia 23"/>
          <p:cNvSpPr/>
          <p:nvPr/>
        </p:nvSpPr>
        <p:spPr>
          <a:xfrm rot="8188033">
            <a:off x="5453806" y="4262425"/>
            <a:ext cx="347250" cy="354693"/>
          </a:xfrm>
          <a:prstGeom prst="teardrop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5" name="CasellaDiTesto 24"/>
          <p:cNvSpPr txBox="1"/>
          <p:nvPr/>
        </p:nvSpPr>
        <p:spPr>
          <a:xfrm>
            <a:off x="6378907" y="4333377"/>
            <a:ext cx="1398321" cy="369332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it-IT" dirty="0"/>
              <a:t>Alba, Italia</a:t>
            </a:r>
          </a:p>
        </p:txBody>
      </p:sp>
      <p:sp>
        <p:nvSpPr>
          <p:cNvPr id="26" name="CasellaDiTesto 25"/>
          <p:cNvSpPr txBox="1"/>
          <p:nvPr/>
        </p:nvSpPr>
        <p:spPr>
          <a:xfrm>
            <a:off x="4062882" y="4886013"/>
            <a:ext cx="1647254" cy="369332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it-IT" dirty="0"/>
              <a:t>Cannes, </a:t>
            </a:r>
            <a:r>
              <a:rPr lang="it-IT" dirty="0" err="1"/>
              <a:t>Ranska</a:t>
            </a:r>
            <a:endParaRPr lang="it-IT" dirty="0"/>
          </a:p>
        </p:txBody>
      </p:sp>
      <p:sp>
        <p:nvSpPr>
          <p:cNvPr id="27" name="CasellaDiTesto 26"/>
          <p:cNvSpPr txBox="1"/>
          <p:nvPr/>
        </p:nvSpPr>
        <p:spPr>
          <a:xfrm>
            <a:off x="7611858" y="1958080"/>
            <a:ext cx="1921244" cy="369332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it-IT" dirty="0" err="1"/>
              <a:t>Seinajoki</a:t>
            </a:r>
            <a:r>
              <a:rPr lang="it-IT" dirty="0"/>
              <a:t>, </a:t>
            </a:r>
            <a:r>
              <a:rPr lang="it-IT" dirty="0" err="1"/>
              <a:t>Suomi</a:t>
            </a:r>
            <a:endParaRPr lang="it-IT" dirty="0"/>
          </a:p>
        </p:txBody>
      </p:sp>
      <p:sp>
        <p:nvSpPr>
          <p:cNvPr id="28" name="CasellaDiTesto 27"/>
          <p:cNvSpPr txBox="1"/>
          <p:nvPr/>
        </p:nvSpPr>
        <p:spPr>
          <a:xfrm>
            <a:off x="2896364" y="3515573"/>
            <a:ext cx="2813772" cy="3693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it-IT" dirty="0"/>
              <a:t>Groningen, </a:t>
            </a:r>
            <a:r>
              <a:rPr lang="it-IT" dirty="0" err="1"/>
              <a:t>Alankomaat</a:t>
            </a:r>
            <a:endParaRPr lang="it-IT" dirty="0"/>
          </a:p>
        </p:txBody>
      </p:sp>
      <p:pic>
        <p:nvPicPr>
          <p:cNvPr id="30" name="Immagine 2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7602" y="884932"/>
            <a:ext cx="564258" cy="5642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42943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/>
              <a:t>Module</a:t>
            </a:r>
            <a:r>
              <a:rPr lang="it-IT" dirty="0"/>
              <a:t> </a:t>
            </a:r>
            <a:r>
              <a:rPr lang="it-IT" dirty="0" err="1"/>
              <a:t>it</a:t>
            </a:r>
            <a:r>
              <a:rPr lang="it-IT" dirty="0"/>
              <a:t> -</a:t>
            </a:r>
            <a:r>
              <a:rPr lang="it-IT" dirty="0" err="1"/>
              <a:t>ohjelma</a:t>
            </a:r>
            <a:endParaRPr lang="it-IT" dirty="0"/>
          </a:p>
        </p:txBody>
      </p:sp>
      <p:graphicFrame>
        <p:nvGraphicFramePr>
          <p:cNvPr id="5" name="Diagramma 4"/>
          <p:cNvGraphicFramePr/>
          <p:nvPr>
            <p:extLst/>
          </p:nvPr>
        </p:nvGraphicFramePr>
        <p:xfrm>
          <a:off x="1788809" y="1507606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11" name="Segnaposto contenuto 10"/>
          <p:cNvGraphicFramePr>
            <a:graphicFrameLocks noGrp="1"/>
          </p:cNvGraphicFramePr>
          <p:nvPr>
            <p:ph idx="1"/>
            <p:extLst/>
          </p:nvPr>
        </p:nvGraphicFramePr>
        <p:xfrm>
          <a:off x="1130030" y="1854808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sp>
        <p:nvSpPr>
          <p:cNvPr id="12" name="Ovale 11"/>
          <p:cNvSpPr/>
          <p:nvPr/>
        </p:nvSpPr>
        <p:spPr>
          <a:xfrm>
            <a:off x="8448675" y="311285"/>
            <a:ext cx="3248296" cy="1293779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t-IT" sz="2200" dirty="0" err="1"/>
              <a:t>yhteensä</a:t>
            </a:r>
            <a:r>
              <a:rPr lang="it-IT" sz="2200" dirty="0"/>
              <a:t> 40 </a:t>
            </a:r>
            <a:r>
              <a:rPr lang="it-IT" sz="2200" dirty="0" err="1"/>
              <a:t>tuntia</a:t>
            </a:r>
            <a:endParaRPr lang="it-IT" sz="2200" dirty="0"/>
          </a:p>
        </p:txBody>
      </p:sp>
      <p:pic>
        <p:nvPicPr>
          <p:cNvPr id="6" name="Immagine 5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1818" y="1938268"/>
            <a:ext cx="709137" cy="709137"/>
          </a:xfrm>
          <a:prstGeom prst="rect">
            <a:avLst/>
          </a:prstGeom>
        </p:spPr>
      </p:pic>
      <p:pic>
        <p:nvPicPr>
          <p:cNvPr id="7" name="Immagine 6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4851" y="3153114"/>
            <a:ext cx="709137" cy="709137"/>
          </a:xfrm>
          <a:prstGeom prst="rect">
            <a:avLst/>
          </a:prstGeom>
        </p:spPr>
      </p:pic>
      <p:pic>
        <p:nvPicPr>
          <p:cNvPr id="8" name="Immagine 7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13988" y="4216939"/>
            <a:ext cx="766354" cy="766354"/>
          </a:xfrm>
          <a:prstGeom prst="rect">
            <a:avLst/>
          </a:prstGeom>
        </p:spPr>
      </p:pic>
      <p:sp>
        <p:nvSpPr>
          <p:cNvPr id="9" name="CasellaDiTesto 8"/>
          <p:cNvSpPr txBox="1"/>
          <p:nvPr/>
        </p:nvSpPr>
        <p:spPr>
          <a:xfrm>
            <a:off x="0" y="4415450"/>
            <a:ext cx="20069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b="1" dirty="0" err="1"/>
              <a:t>Nyt</a:t>
            </a:r>
            <a:r>
              <a:rPr lang="it-IT" b="1" dirty="0"/>
              <a:t> </a:t>
            </a:r>
            <a:r>
              <a:rPr lang="it-IT" b="1" dirty="0" err="1"/>
              <a:t>olemme</a:t>
            </a:r>
            <a:r>
              <a:rPr lang="it-IT" b="1" dirty="0"/>
              <a:t> </a:t>
            </a:r>
            <a:r>
              <a:rPr lang="it-IT" b="1" dirty="0" err="1"/>
              <a:t>täällä</a:t>
            </a:r>
            <a:endParaRPr lang="it-IT" b="1" dirty="0"/>
          </a:p>
        </p:txBody>
      </p:sp>
    </p:spTree>
    <p:extLst>
      <p:ext uri="{BB962C8B-B14F-4D97-AF65-F5344CB8AC3E}">
        <p14:creationId xmlns:p14="http://schemas.microsoft.com/office/powerpoint/2010/main" val="12877016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/>
              <a:t>Project work: </a:t>
            </a:r>
            <a:r>
              <a:rPr lang="en-GB" dirty="0" err="1"/>
              <a:t>suunnitella</a:t>
            </a:r>
            <a:r>
              <a:rPr lang="en-GB" dirty="0"/>
              <a:t> </a:t>
            </a:r>
            <a:r>
              <a:rPr lang="en-GB" dirty="0" err="1"/>
              <a:t>teemakohtainen</a:t>
            </a:r>
            <a:r>
              <a:rPr lang="en-GB" dirty="0"/>
              <a:t> </a:t>
            </a:r>
            <a:r>
              <a:rPr lang="en-GB" dirty="0" err="1"/>
              <a:t>ruokalista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838200" y="1826875"/>
            <a:ext cx="11136549" cy="4739295"/>
          </a:xfrm>
        </p:spPr>
        <p:txBody>
          <a:bodyPr>
            <a:normAutofit/>
          </a:bodyPr>
          <a:lstStyle/>
          <a:p>
            <a:r>
              <a:rPr lang="fi-FI" dirty="0"/>
              <a:t>Sinut jaetaan ryhmiin muiden maiden opiskelijoiden kanssa.</a:t>
            </a:r>
          </a:p>
          <a:p>
            <a:r>
              <a:rPr lang="fi-FI" b="1" dirty="0"/>
              <a:t>TEHTÄVÄ: </a:t>
            </a:r>
            <a:r>
              <a:rPr lang="fi-FI" dirty="0"/>
              <a:t>Teemakohtaisen ruokalistan suunnittelu tietystä aiheesta</a:t>
            </a:r>
            <a:r>
              <a:rPr lang="fi-FI" dirty="0" smtClean="0"/>
              <a:t>.</a:t>
            </a:r>
          </a:p>
          <a:p>
            <a:pPr marL="0" indent="0">
              <a:buNone/>
            </a:pPr>
            <a:endParaRPr lang="fi-FI" dirty="0" smtClean="0"/>
          </a:p>
          <a:p>
            <a:r>
              <a:rPr lang="fi-FI" b="1" dirty="0"/>
              <a:t>4 RYHMÄÄ = 4 TEEMAVALIKKOA </a:t>
            </a:r>
          </a:p>
          <a:p>
            <a:pPr marL="361950" indent="0">
              <a:buNone/>
            </a:pPr>
            <a:r>
              <a:rPr lang="fi-FI" b="1" dirty="0"/>
              <a:t>1. KALAVALIKKO</a:t>
            </a:r>
          </a:p>
          <a:p>
            <a:pPr marL="361950" indent="0">
              <a:buNone/>
            </a:pPr>
            <a:r>
              <a:rPr lang="fi-FI" b="1" dirty="0"/>
              <a:t>2. KASVISRUOKAVALIO</a:t>
            </a:r>
          </a:p>
          <a:p>
            <a:pPr marL="361950" indent="0">
              <a:buNone/>
            </a:pPr>
            <a:r>
              <a:rPr lang="fi-FI" b="1" dirty="0"/>
              <a:t>3. BBQ/LIHAMENU</a:t>
            </a:r>
          </a:p>
          <a:p>
            <a:pPr marL="361950" indent="0">
              <a:buNone/>
            </a:pPr>
            <a:r>
              <a:rPr lang="fi-FI" b="1" dirty="0"/>
              <a:t>4. GLUTEENITON MENU</a:t>
            </a:r>
            <a:endParaRPr lang="fi-FI" b="1" dirty="0"/>
          </a:p>
        </p:txBody>
      </p:sp>
    </p:spTree>
    <p:extLst>
      <p:ext uri="{BB962C8B-B14F-4D97-AF65-F5344CB8AC3E}">
        <p14:creationId xmlns:p14="http://schemas.microsoft.com/office/powerpoint/2010/main" val="40625210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F804C89-2085-C3EE-D60F-457A69464E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>
                <a:cs typeface="Calibri"/>
              </a:rPr>
              <a:t>Ryhmä</a:t>
            </a:r>
            <a:r>
              <a:rPr lang="it-IT" dirty="0">
                <a:cs typeface="Calibri"/>
              </a:rPr>
              <a:t> 1: </a:t>
            </a:r>
            <a:r>
              <a:rPr lang="it-IT" dirty="0" err="1">
                <a:cs typeface="Calibri"/>
              </a:rPr>
              <a:t>Kalavalikko</a:t>
            </a:r>
            <a:r>
              <a:rPr lang="it-IT" dirty="0">
                <a:cs typeface="Calibri"/>
              </a:rPr>
              <a:t> </a:t>
            </a:r>
            <a:endParaRPr lang="it-IT" dirty="0"/>
          </a:p>
        </p:txBody>
      </p:sp>
      <p:graphicFrame>
        <p:nvGraphicFramePr>
          <p:cNvPr id="6" name="Segnaposto contenuto 5"/>
          <p:cNvGraphicFramePr>
            <a:graphicFrameLocks noGrp="1"/>
          </p:cNvGraphicFramePr>
          <p:nvPr>
            <p:ph idx="1"/>
            <p:extLst/>
          </p:nvPr>
        </p:nvGraphicFramePr>
        <p:xfrm>
          <a:off x="838200" y="2539728"/>
          <a:ext cx="10515600" cy="2595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05200">
                  <a:extLst>
                    <a:ext uri="{9D8B030D-6E8A-4147-A177-3AD203B41FA5}">
                      <a16:colId xmlns:a16="http://schemas.microsoft.com/office/drawing/2014/main" val="4124769543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431804457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144798736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it-IT" dirty="0" err="1" smtClean="0"/>
                        <a:t>Name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err="1" smtClean="0"/>
                        <a:t>Surname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School</a:t>
                      </a:r>
                      <a:endParaRPr lang="it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8152184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0727822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71163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7515827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6180353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0462489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89365176"/>
                  </a:ext>
                </a:extLst>
              </a:tr>
            </a:tbl>
          </a:graphicData>
        </a:graphic>
      </p:graphicFrame>
      <p:sp>
        <p:nvSpPr>
          <p:cNvPr id="7" name="Ovale 6"/>
          <p:cNvSpPr/>
          <p:nvPr/>
        </p:nvSpPr>
        <p:spPr>
          <a:xfrm>
            <a:off x="7367451" y="435429"/>
            <a:ext cx="3457303" cy="1541417"/>
          </a:xfrm>
          <a:prstGeom prst="ellipse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400" dirty="0" smtClean="0"/>
              <a:t>Moderator: </a:t>
            </a:r>
          </a:p>
          <a:p>
            <a:pPr algn="ctr"/>
            <a:r>
              <a:rPr lang="it-IT" sz="2400" dirty="0" smtClean="0"/>
              <a:t>prof. xxx</a:t>
            </a:r>
            <a:endParaRPr lang="it-IT" sz="2400" dirty="0"/>
          </a:p>
        </p:txBody>
      </p:sp>
    </p:spTree>
    <p:extLst>
      <p:ext uri="{BB962C8B-B14F-4D97-AF65-F5344CB8AC3E}">
        <p14:creationId xmlns:p14="http://schemas.microsoft.com/office/powerpoint/2010/main" val="22188765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F804C89-2085-C3EE-D60F-457A69464E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>
                <a:cs typeface="Calibri"/>
              </a:rPr>
              <a:t>Ryhmä</a:t>
            </a:r>
            <a:r>
              <a:rPr lang="it-IT" dirty="0">
                <a:cs typeface="Calibri"/>
              </a:rPr>
              <a:t> 2: </a:t>
            </a:r>
            <a:r>
              <a:rPr lang="it-IT" dirty="0" err="1">
                <a:cs typeface="Calibri"/>
              </a:rPr>
              <a:t>Kasvisruokavalio</a:t>
            </a:r>
            <a:endParaRPr lang="it-IT" dirty="0"/>
          </a:p>
        </p:txBody>
      </p:sp>
      <p:graphicFrame>
        <p:nvGraphicFramePr>
          <p:cNvPr id="4" name="Segnaposto contenuto 5"/>
          <p:cNvGraphicFramePr>
            <a:graphicFrameLocks/>
          </p:cNvGraphicFramePr>
          <p:nvPr>
            <p:extLst/>
          </p:nvPr>
        </p:nvGraphicFramePr>
        <p:xfrm>
          <a:off x="838200" y="2496185"/>
          <a:ext cx="10515600" cy="2595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05200">
                  <a:extLst>
                    <a:ext uri="{9D8B030D-6E8A-4147-A177-3AD203B41FA5}">
                      <a16:colId xmlns:a16="http://schemas.microsoft.com/office/drawing/2014/main" val="4124769543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431804457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144798736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it-IT" dirty="0" err="1" smtClean="0"/>
                        <a:t>Name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err="1" smtClean="0"/>
                        <a:t>Surname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School</a:t>
                      </a:r>
                      <a:endParaRPr lang="it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8152184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0727822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71163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7515827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6180353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0462489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89365176"/>
                  </a:ext>
                </a:extLst>
              </a:tr>
            </a:tbl>
          </a:graphicData>
        </a:graphic>
      </p:graphicFrame>
      <p:sp>
        <p:nvSpPr>
          <p:cNvPr id="5" name="Ovale 4"/>
          <p:cNvSpPr/>
          <p:nvPr/>
        </p:nvSpPr>
        <p:spPr>
          <a:xfrm>
            <a:off x="7367451" y="435429"/>
            <a:ext cx="3457303" cy="1541417"/>
          </a:xfrm>
          <a:prstGeom prst="ellips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400" dirty="0" smtClean="0"/>
              <a:t>Moderator: </a:t>
            </a:r>
          </a:p>
          <a:p>
            <a:pPr algn="ctr"/>
            <a:r>
              <a:rPr lang="it-IT" sz="2400" dirty="0" smtClean="0"/>
              <a:t>prof. xxx</a:t>
            </a:r>
            <a:endParaRPr lang="it-IT" sz="2400" dirty="0"/>
          </a:p>
        </p:txBody>
      </p:sp>
    </p:spTree>
    <p:extLst>
      <p:ext uri="{BB962C8B-B14F-4D97-AF65-F5344CB8AC3E}">
        <p14:creationId xmlns:p14="http://schemas.microsoft.com/office/powerpoint/2010/main" val="41880196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F804C89-2085-C3EE-D60F-457A69464E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>
                <a:cs typeface="Calibri"/>
              </a:rPr>
              <a:t>Ryhmä</a:t>
            </a:r>
            <a:r>
              <a:rPr lang="it-IT" dirty="0">
                <a:cs typeface="Calibri"/>
              </a:rPr>
              <a:t> 3: grilli-/</a:t>
            </a:r>
            <a:r>
              <a:rPr lang="it-IT" dirty="0" err="1">
                <a:cs typeface="Calibri"/>
              </a:rPr>
              <a:t>lihavalikko</a:t>
            </a:r>
            <a:r>
              <a:rPr lang="it-IT" dirty="0">
                <a:cs typeface="Calibri"/>
              </a:rPr>
              <a:t> </a:t>
            </a:r>
            <a:endParaRPr lang="it-IT" dirty="0"/>
          </a:p>
        </p:txBody>
      </p:sp>
      <p:graphicFrame>
        <p:nvGraphicFramePr>
          <p:cNvPr id="4" name="Segnaposto contenuto 5"/>
          <p:cNvGraphicFramePr>
            <a:graphicFrameLocks noGrp="1"/>
          </p:cNvGraphicFramePr>
          <p:nvPr>
            <p:ph idx="1"/>
            <p:extLst/>
          </p:nvPr>
        </p:nvGraphicFramePr>
        <p:xfrm>
          <a:off x="838200" y="2504893"/>
          <a:ext cx="10515600" cy="2595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05200">
                  <a:extLst>
                    <a:ext uri="{9D8B030D-6E8A-4147-A177-3AD203B41FA5}">
                      <a16:colId xmlns:a16="http://schemas.microsoft.com/office/drawing/2014/main" val="4124769543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431804457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144798736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it-IT" dirty="0" err="1" smtClean="0"/>
                        <a:t>Name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err="1" smtClean="0"/>
                        <a:t>Surname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School</a:t>
                      </a:r>
                      <a:endParaRPr lang="it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8152184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0727822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71163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7515827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6180353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0462489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89365176"/>
                  </a:ext>
                </a:extLst>
              </a:tr>
            </a:tbl>
          </a:graphicData>
        </a:graphic>
      </p:graphicFrame>
      <p:sp>
        <p:nvSpPr>
          <p:cNvPr id="5" name="Ovale 4"/>
          <p:cNvSpPr/>
          <p:nvPr/>
        </p:nvSpPr>
        <p:spPr>
          <a:xfrm>
            <a:off x="7367451" y="435429"/>
            <a:ext cx="3457303" cy="1541417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400" dirty="0" smtClean="0"/>
              <a:t>Moderator: </a:t>
            </a:r>
          </a:p>
          <a:p>
            <a:pPr algn="ctr"/>
            <a:r>
              <a:rPr lang="it-IT" sz="2400" dirty="0" smtClean="0"/>
              <a:t>prof. xxx</a:t>
            </a:r>
            <a:endParaRPr lang="it-IT" sz="2400" dirty="0"/>
          </a:p>
        </p:txBody>
      </p:sp>
    </p:spTree>
    <p:extLst>
      <p:ext uri="{BB962C8B-B14F-4D97-AF65-F5344CB8AC3E}">
        <p14:creationId xmlns:p14="http://schemas.microsoft.com/office/powerpoint/2010/main" val="66188863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F804C89-2085-C3EE-D60F-457A69464E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>
                <a:cs typeface="Calibri"/>
              </a:rPr>
              <a:t>Ryhmä</a:t>
            </a:r>
            <a:r>
              <a:rPr lang="it-IT" dirty="0">
                <a:cs typeface="Calibri"/>
              </a:rPr>
              <a:t> 4: </a:t>
            </a:r>
            <a:r>
              <a:rPr lang="it-IT" dirty="0" err="1">
                <a:cs typeface="Calibri"/>
              </a:rPr>
              <a:t>gluteeniton</a:t>
            </a:r>
            <a:r>
              <a:rPr lang="it-IT" dirty="0">
                <a:cs typeface="Calibri"/>
              </a:rPr>
              <a:t> </a:t>
            </a:r>
            <a:r>
              <a:rPr lang="it-IT" dirty="0" err="1">
                <a:cs typeface="Calibri"/>
              </a:rPr>
              <a:t>ruokalista</a:t>
            </a:r>
            <a:r>
              <a:rPr lang="it-IT" dirty="0">
                <a:cs typeface="Calibri"/>
              </a:rPr>
              <a:t> </a:t>
            </a:r>
            <a:endParaRPr lang="it-IT" dirty="0"/>
          </a:p>
        </p:txBody>
      </p:sp>
      <p:graphicFrame>
        <p:nvGraphicFramePr>
          <p:cNvPr id="4" name="Segnaposto contenuto 5"/>
          <p:cNvGraphicFramePr>
            <a:graphicFrameLocks noGrp="1"/>
          </p:cNvGraphicFramePr>
          <p:nvPr>
            <p:ph idx="1"/>
            <p:extLst/>
          </p:nvPr>
        </p:nvGraphicFramePr>
        <p:xfrm>
          <a:off x="838200" y="2661648"/>
          <a:ext cx="10515600" cy="2595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05200">
                  <a:extLst>
                    <a:ext uri="{9D8B030D-6E8A-4147-A177-3AD203B41FA5}">
                      <a16:colId xmlns:a16="http://schemas.microsoft.com/office/drawing/2014/main" val="4124769543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431804457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144798736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it-IT" dirty="0" err="1" smtClean="0"/>
                        <a:t>Name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err="1" smtClean="0"/>
                        <a:t>Surname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School</a:t>
                      </a:r>
                      <a:endParaRPr lang="it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8152184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0727822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71163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7515827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6180353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0462489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89365176"/>
                  </a:ext>
                </a:extLst>
              </a:tr>
            </a:tbl>
          </a:graphicData>
        </a:graphic>
      </p:graphicFrame>
      <p:sp>
        <p:nvSpPr>
          <p:cNvPr id="5" name="Ovale 4"/>
          <p:cNvSpPr/>
          <p:nvPr/>
        </p:nvSpPr>
        <p:spPr>
          <a:xfrm>
            <a:off x="7367451" y="435429"/>
            <a:ext cx="3457303" cy="1541417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400" dirty="0" smtClean="0"/>
              <a:t>Moderator: </a:t>
            </a:r>
          </a:p>
          <a:p>
            <a:pPr algn="ctr"/>
            <a:r>
              <a:rPr lang="it-IT" sz="2400" dirty="0" smtClean="0"/>
              <a:t>prof. xxx</a:t>
            </a:r>
            <a:endParaRPr lang="it-IT" sz="2400" dirty="0"/>
          </a:p>
        </p:txBody>
      </p:sp>
    </p:spTree>
    <p:extLst>
      <p:ext uri="{BB962C8B-B14F-4D97-AF65-F5344CB8AC3E}">
        <p14:creationId xmlns:p14="http://schemas.microsoft.com/office/powerpoint/2010/main" val="314900224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Personalizzato 1">
      <a:dk1>
        <a:srgbClr val="595959"/>
      </a:dk1>
      <a:lt1>
        <a:sysClr val="window" lastClr="FFFFFF"/>
      </a:lt1>
      <a:dk2>
        <a:srgbClr val="045F74"/>
      </a:dk2>
      <a:lt2>
        <a:srgbClr val="D8D8D8"/>
      </a:lt2>
      <a:accent1>
        <a:srgbClr val="0098AD"/>
      </a:accent1>
      <a:accent2>
        <a:srgbClr val="045F74"/>
      </a:accent2>
      <a:accent3>
        <a:srgbClr val="8CCAAE"/>
      </a:accent3>
      <a:accent4>
        <a:srgbClr val="F08077"/>
      </a:accent4>
      <a:accent5>
        <a:srgbClr val="FAC075"/>
      </a:accent5>
      <a:accent6>
        <a:srgbClr val="70AD47"/>
      </a:accent6>
      <a:hlink>
        <a:srgbClr val="0098AD"/>
      </a:hlink>
      <a:folHlink>
        <a:srgbClr val="F08077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oduleit_pre" id="{E2B08491-EE33-4B7E-84A2-AEF7262B647D}" vid="{92EF9EA3-27F3-4A79-8F5F-770EFC612E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moduleit_pre</Template>
  <TotalTime>652</TotalTime>
  <Words>185</Words>
  <Application>Microsoft Office PowerPoint</Application>
  <PresentationFormat>Widescreen</PresentationFormat>
  <Paragraphs>60</Paragraphs>
  <Slides>12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2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12</vt:i4>
      </vt:variant>
    </vt:vector>
  </HeadingPairs>
  <TitlesOfParts>
    <vt:vector size="15" baseType="lpstr">
      <vt:lpstr>Arial</vt:lpstr>
      <vt:lpstr>Calibri</vt:lpstr>
      <vt:lpstr>Tema di Office</vt:lpstr>
      <vt:lpstr>Presentazione standard di PowerPoint</vt:lpstr>
      <vt:lpstr>Hankkeen työtehtävä</vt:lpstr>
      <vt:lpstr>Me olemme täällä</vt:lpstr>
      <vt:lpstr>Module it -ohjelma</vt:lpstr>
      <vt:lpstr>Project work: suunnitella teemakohtainen ruokalista</vt:lpstr>
      <vt:lpstr>Ryhmä 1: Kalavalikko </vt:lpstr>
      <vt:lpstr>Ryhmä 2: Kasvisruokavalio</vt:lpstr>
      <vt:lpstr>Ryhmä 3: grilli-/lihavalikko </vt:lpstr>
      <vt:lpstr>Ryhmä 4: gluteeniton ruokalista </vt:lpstr>
      <vt:lpstr>Presentazione standard di PowerPoint</vt:lpstr>
      <vt:lpstr>Project work: suunnitella teemakohtainen ruokalista</vt:lpstr>
      <vt:lpstr>Kiitos huomiostanne ja nähdään verkossa!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Visual2</dc:creator>
  <cp:lastModifiedBy>Miretti Irene</cp:lastModifiedBy>
  <cp:revision>49</cp:revision>
  <dcterms:created xsi:type="dcterms:W3CDTF">2021-11-19T16:09:57Z</dcterms:created>
  <dcterms:modified xsi:type="dcterms:W3CDTF">2023-06-08T08:17:16Z</dcterms:modified>
</cp:coreProperties>
</file>