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284" r:id="rId12"/>
    <p:sldId id="27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/>
            <a:t>Activités préparatoires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err="1"/>
            <a:t>Cours de cuisine </a:t>
          </a:r>
          <a:r>
            <a:rPr lang="it-IT" dirty="0"/>
            <a:t>en streaming</a:t>
          </a:r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 smtClean="0"/>
            <a:t>Travail de projet</a:t>
          </a:r>
          <a:endParaRPr lang="it-IT" dirty="0"/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/>
            <a:t>Évaluation </a:t>
          </a:r>
          <a:r>
            <a:rPr lang="it-IT" dirty="0" err="1"/>
            <a:t>finale </a:t>
          </a:r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Activités préparatoires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Cours de cuisine </a:t>
          </a:r>
          <a:r>
            <a:rPr lang="it-IT" sz="4100" kern="1200" dirty="0"/>
            <a:t>en streaming</a:t>
          </a:r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Travail de projet</a:t>
          </a:r>
          <a:endParaRPr lang="it-IT" sz="4100" kern="1200" dirty="0"/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Évaluation </a:t>
          </a:r>
          <a:r>
            <a:rPr lang="it-IT" sz="4100" kern="1200" dirty="0" err="1"/>
            <a:t>finale </a:t>
          </a:r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08/06/2023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8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Travail de projet : </a:t>
            </a:r>
            <a:r>
              <a:rPr lang="en-GB" dirty="0"/>
              <a:t>planification d'un menu thématique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598275"/>
            <a:ext cx="11136549" cy="4739295"/>
          </a:xfrm>
        </p:spPr>
        <p:txBody>
          <a:bodyPr>
            <a:normAutofit/>
          </a:bodyPr>
          <a:lstStyle/>
          <a:p>
            <a:r>
              <a:rPr lang="en-GB" b="1" dirty="0" smtClean="0"/>
              <a:t>ACTIVITÉS </a:t>
            </a:r>
            <a:r>
              <a:rPr lang="en-GB" b="1" dirty="0"/>
              <a:t>: </a:t>
            </a:r>
            <a:endParaRPr lang="it-IT" dirty="0"/>
          </a:p>
          <a:p>
            <a:pPr marL="0" indent="0">
              <a:buNone/>
            </a:pPr>
            <a:r>
              <a:rPr lang="en-GB" dirty="0"/>
              <a:t>Faites un brainstorming </a:t>
            </a:r>
            <a:r>
              <a:rPr lang="en-GB" dirty="0" err="1"/>
              <a:t>avec </a:t>
            </a:r>
            <a:r>
              <a:rPr lang="en-GB" dirty="0" err="1" smtClean="0"/>
              <a:t>vos </a:t>
            </a:r>
            <a:r>
              <a:rPr lang="en-GB" dirty="0"/>
              <a:t>camarades de classe et proposez quelques recettes typiques de votre pays.</a:t>
            </a:r>
          </a:p>
          <a:p>
            <a:pPr marL="0" indent="0">
              <a:buNone/>
            </a:pPr>
            <a:r>
              <a:rPr lang="en-GB" dirty="0"/>
              <a:t>Ensuite, en ligne, avec des collègues internationaux, vous vous mettez d'accord sur un menu commun composé de quatre recettes (de l'entrée au dessert).</a:t>
            </a:r>
          </a:p>
          <a:p>
            <a:pPr marL="0" indent="0">
              <a:buNone/>
            </a:pPr>
            <a:r>
              <a:rPr lang="en-GB" dirty="0"/>
              <a:t>Rassembler le menu dans un </a:t>
            </a:r>
            <a:r>
              <a:rPr lang="en-GB" dirty="0" err="1" smtClean="0"/>
              <a:t>modèle</a:t>
            </a:r>
            <a:r>
              <a:rPr lang="en-GB" dirty="0" smtClean="0"/>
              <a:t>.</a:t>
            </a:r>
            <a:endParaRPr lang="en-GB" dirty="0"/>
          </a:p>
          <a:p>
            <a:pPr marL="0" indent="0">
              <a:buNone/>
            </a:pPr>
            <a:r>
              <a:rPr lang="it-IT" dirty="0"/>
              <a:t>Présentation du menu </a:t>
            </a:r>
            <a:r>
              <a:rPr lang="it-IT" dirty="0" err="1"/>
              <a:t>thématique</a:t>
            </a:r>
            <a:r>
              <a:rPr lang="it-IT" dirty="0"/>
              <a:t> en </a:t>
            </a:r>
            <a:r>
              <a:rPr lang="it-IT" dirty="0" smtClean="0"/>
              <a:t>classe.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447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fr-FR" b="1" dirty="0"/>
              <a:t>RÉUNION EN LIGNE : </a:t>
            </a:r>
          </a:p>
          <a:p>
            <a:pPr marL="0" indent="0">
              <a:buNone/>
            </a:pPr>
            <a:r>
              <a:rPr lang="fr-FR" dirty="0"/>
              <a:t>Elle se tiendra en ligne sur Microsoft Teams, le 29 mars de 13h30 à 16h30 CEST (14h30 à 17h30 heure finlandaise).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 smtClean="0"/>
              <a:t>Travail de projet : </a:t>
            </a:r>
            <a:r>
              <a:rPr lang="en-GB" dirty="0"/>
              <a:t>planification d'un menu thématique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36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625" y="1326855"/>
            <a:ext cx="11172825" cy="3643574"/>
          </a:xfrm>
        </p:spPr>
        <p:txBody>
          <a:bodyPr>
            <a:normAutofit/>
          </a:bodyPr>
          <a:lstStyle/>
          <a:p>
            <a:pPr algn="ctr"/>
            <a:r>
              <a:rPr lang="fr-FR" sz="4400" dirty="0"/>
              <a:t>Merci de votre attention et à bientôt en ligne !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 err="1"/>
              <a:t>Attribution</a:t>
            </a:r>
            <a:r>
              <a:rPr lang="it-IT" sz="6600" dirty="0"/>
              <a:t> </a:t>
            </a:r>
            <a:r>
              <a:rPr lang="it-IT" sz="6600" dirty="0" err="1"/>
              <a:t>du</a:t>
            </a:r>
            <a:r>
              <a:rPr lang="it-IT" sz="6600" dirty="0"/>
              <a:t> </a:t>
            </a:r>
            <a:r>
              <a:rPr lang="it-IT" sz="6600" dirty="0" err="1"/>
              <a:t>projet</a:t>
            </a:r>
            <a:endParaRPr lang="it-IT" sz="66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/>
              <a:t>Nous sommes </a:t>
            </a:r>
            <a:r>
              <a:rPr lang="it-IT" dirty="0" err="1"/>
              <a:t>ici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17293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</a:t>
            </a:r>
            <a:r>
              <a:rPr lang="it-IT" dirty="0" err="1"/>
              <a:t>Italie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164725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France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2294142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Finlande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Groningen, Pays-Bas</a:t>
            </a:r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54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</a:t>
            </a:r>
            <a:r>
              <a:rPr lang="it-IT" dirty="0"/>
              <a:t> programme </a:t>
            </a:r>
            <a:r>
              <a:rPr lang="it-IT" dirty="0" err="1" smtClean="0"/>
              <a:t>Module </a:t>
            </a:r>
            <a:r>
              <a:rPr lang="it-IT" dirty="0" err="1"/>
              <a:t>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/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/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/>
              <a:t>40 </a:t>
            </a:r>
            <a:r>
              <a:rPr lang="it-IT" sz="2400" dirty="0" err="1" smtClean="0"/>
              <a:t>heures</a:t>
            </a:r>
            <a:endParaRPr lang="it-IT" sz="2400" dirty="0" smtClean="0"/>
          </a:p>
          <a:p>
            <a:pPr algn="ctr"/>
            <a:r>
              <a:rPr lang="it-IT" sz="2400" dirty="0" smtClean="0"/>
              <a:t> </a:t>
            </a:r>
            <a:r>
              <a:rPr lang="it-IT" sz="2400" dirty="0"/>
              <a:t>au </a:t>
            </a:r>
            <a:r>
              <a:rPr lang="it-IT" sz="2400" dirty="0" err="1"/>
              <a:t>total</a:t>
            </a:r>
            <a:endParaRPr lang="it-IT" sz="2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18" y="1938268"/>
            <a:ext cx="709137" cy="709137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51" y="3153114"/>
            <a:ext cx="709137" cy="709137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88" y="4216939"/>
            <a:ext cx="766354" cy="766354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5507" y="4415450"/>
            <a:ext cx="1808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 smtClean="0"/>
              <a:t>ON EST ICI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10283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Travail de projet : </a:t>
            </a:r>
            <a:r>
              <a:rPr lang="en-GB" dirty="0"/>
              <a:t>planification d'un menu thématique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1" y="1895475"/>
            <a:ext cx="10953750" cy="4442095"/>
          </a:xfrm>
        </p:spPr>
        <p:txBody>
          <a:bodyPr>
            <a:normAutofit/>
          </a:bodyPr>
          <a:lstStyle/>
          <a:p>
            <a:r>
              <a:rPr lang="it-IT" dirty="0"/>
              <a:t>Vous serez </a:t>
            </a:r>
            <a:r>
              <a:rPr lang="it-IT" dirty="0" err="1"/>
              <a:t>répartis</a:t>
            </a:r>
            <a:r>
              <a:rPr lang="it-IT" dirty="0"/>
              <a:t> en </a:t>
            </a:r>
            <a:r>
              <a:rPr lang="it-IT" dirty="0" smtClean="0"/>
              <a:t> </a:t>
            </a:r>
            <a:r>
              <a:rPr lang="it-IT" b="1" dirty="0" smtClean="0"/>
              <a:t>4 </a:t>
            </a:r>
            <a:r>
              <a:rPr lang="it-IT" b="1" dirty="0" err="1" smtClean="0"/>
              <a:t>groupes</a:t>
            </a:r>
            <a:r>
              <a:rPr lang="it-IT" b="1" dirty="0" smtClean="0"/>
              <a:t> </a:t>
            </a:r>
            <a:r>
              <a:rPr lang="it-IT" b="1" dirty="0"/>
              <a:t>avec des </a:t>
            </a:r>
            <a:r>
              <a:rPr lang="it-IT" b="1" dirty="0" err="1"/>
              <a:t>étudiants</a:t>
            </a:r>
            <a:r>
              <a:rPr lang="it-IT" b="1" dirty="0"/>
              <a:t> d'</a:t>
            </a:r>
            <a:r>
              <a:rPr lang="it-IT" b="1" dirty="0" err="1"/>
              <a:t>autres</a:t>
            </a:r>
            <a:r>
              <a:rPr lang="it-IT" b="1" dirty="0"/>
              <a:t> </a:t>
            </a:r>
            <a:r>
              <a:rPr lang="it-IT" b="1" dirty="0" err="1" smtClean="0"/>
              <a:t>pays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b="1" dirty="0"/>
          </a:p>
          <a:p>
            <a:r>
              <a:rPr lang="en-GB" b="1" dirty="0"/>
              <a:t>TÂCHE </a:t>
            </a:r>
            <a:r>
              <a:rPr lang="en-GB" dirty="0"/>
              <a:t>: Planifier un menu thématique sur un </a:t>
            </a:r>
            <a:r>
              <a:rPr lang="en-GB" dirty="0" err="1"/>
              <a:t>sujet</a:t>
            </a:r>
            <a:r>
              <a:rPr lang="en-GB" dirty="0"/>
              <a:t> </a:t>
            </a:r>
            <a:r>
              <a:rPr lang="en-GB" dirty="0" err="1" smtClean="0"/>
              <a:t>donné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fr-FR" b="1" dirty="0"/>
              <a:t>4 GROUPES = 4 MENUS THÉMATIQUES </a:t>
            </a:r>
          </a:p>
          <a:p>
            <a:pPr marL="0" indent="0">
              <a:buNone/>
            </a:pPr>
            <a:r>
              <a:rPr lang="fr-FR" dirty="0"/>
              <a:t>1. MENU POISSON</a:t>
            </a:r>
          </a:p>
          <a:p>
            <a:pPr marL="0" indent="0">
              <a:buNone/>
            </a:pPr>
            <a:r>
              <a:rPr lang="fr-FR" dirty="0"/>
              <a:t>2. MENU VÉGÉTARIEN</a:t>
            </a:r>
          </a:p>
          <a:p>
            <a:pPr marL="0" indent="0">
              <a:buNone/>
            </a:pPr>
            <a:r>
              <a:rPr lang="fr-FR" dirty="0"/>
              <a:t>3. MENU BARBECUE/VIANDE</a:t>
            </a:r>
          </a:p>
          <a:p>
            <a:pPr marL="0" indent="0">
              <a:buNone/>
            </a:pPr>
            <a:r>
              <a:rPr lang="fr-FR" dirty="0"/>
              <a:t>4. MENU SANS GLUTEN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521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1: Menu di pesce 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3972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2756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2: Menu </a:t>
            </a:r>
            <a:r>
              <a:rPr lang="it-IT" dirty="0" err="1">
                <a:cs typeface="Calibri"/>
              </a:rPr>
              <a:t>vegetariano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/>
          </p:nvPr>
        </p:nvGraphicFramePr>
        <p:xfrm>
          <a:off x="838200" y="249618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3452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3: Menu </a:t>
            </a:r>
            <a:r>
              <a:rPr lang="it-IT" dirty="0" err="1" smtClean="0">
                <a:cs typeface="Calibri"/>
              </a:rPr>
              <a:t>barbecue/carne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91312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4: menu senza glutine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66164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7526857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661</TotalTime>
  <Words>230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di Office</vt:lpstr>
      <vt:lpstr>Presentazione standard di PowerPoint</vt:lpstr>
      <vt:lpstr>Attribution du projet</vt:lpstr>
      <vt:lpstr>Nous sommes ici</vt:lpstr>
      <vt:lpstr>Le programme Module it</vt:lpstr>
      <vt:lpstr>Travail de projet : planification d'un menu thématique</vt:lpstr>
      <vt:lpstr>Gruppo 1: Menu di pesce </vt:lpstr>
      <vt:lpstr>Gruppo 2: Menu vegetariano </vt:lpstr>
      <vt:lpstr>Gruppo 3: Menu barbecue/carne </vt:lpstr>
      <vt:lpstr>Gruppo 4: menu senza glutine </vt:lpstr>
      <vt:lpstr>Travail de projet : planification d'un menu thématique</vt:lpstr>
      <vt:lpstr>Travail de projet : planification d'un menu thématique</vt:lpstr>
      <vt:lpstr>Merci de votre attention et à bientôt en ligne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50</cp:revision>
  <dcterms:created xsi:type="dcterms:W3CDTF">2021-11-19T16:09:57Z</dcterms:created>
  <dcterms:modified xsi:type="dcterms:W3CDTF">2023-06-08T07:34:29Z</dcterms:modified>
</cp:coreProperties>
</file>