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89" r:id="rId4"/>
    <p:sldId id="290" r:id="rId5"/>
    <p:sldId id="261" r:id="rId6"/>
    <p:sldId id="291" r:id="rId7"/>
    <p:sldId id="292" r:id="rId8"/>
    <p:sldId id="293" r:id="rId9"/>
    <p:sldId id="294" r:id="rId10"/>
    <p:sldId id="278" r:id="rId11"/>
    <p:sldId id="284" r:id="rId12"/>
    <p:sldId id="277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DFD0F-10C9-40EB-A10D-A3FD2881D37C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2AC282A1-7282-4A9D-B01A-8CEACC767C50}" type="pres">
      <dgm:prSet presAssocID="{1E9DFD0F-10C9-40EB-A10D-A3FD2881D3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997B7E95-6121-4AF1-849F-F2B6B9999487}" type="presOf" srcId="{1E9DFD0F-10C9-40EB-A10D-A3FD2881D37C}" destId="{2AC282A1-7282-4A9D-B01A-8CEACC767C50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0BC6EA-617C-4EA8-96C6-FA5EE4D7F4D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115768DD-2B45-4E01-8C16-55B271D07315}">
      <dgm:prSet phldrT="[Testo]"/>
      <dgm:spPr/>
      <dgm:t>
        <a:bodyPr/>
        <a:lstStyle/>
        <a:p>
          <a:r>
            <a:rPr lang="it-IT" dirty="0" err="1"/>
            <a:t>Attività preparatorie</a:t>
          </a:r>
          <a:endParaRPr lang="it-IT" dirty="0"/>
        </a:p>
      </dgm:t>
    </dgm:pt>
    <dgm:pt modelId="{72D3908C-4B59-4E5D-8EC6-D9960B168863}" type="parTrans" cxnId="{0FB02454-0D36-4F0A-81ED-482F9B0326D0}">
      <dgm:prSet/>
      <dgm:spPr/>
      <dgm:t>
        <a:bodyPr/>
        <a:lstStyle/>
        <a:p>
          <a:endParaRPr lang="it-IT"/>
        </a:p>
      </dgm:t>
    </dgm:pt>
    <dgm:pt modelId="{C50EAC64-D4CC-476E-A709-0A03A8CBB2C0}" type="sibTrans" cxnId="{0FB02454-0D36-4F0A-81ED-482F9B0326D0}">
      <dgm:prSet/>
      <dgm:spPr/>
      <dgm:t>
        <a:bodyPr/>
        <a:lstStyle/>
        <a:p>
          <a:endParaRPr lang="it-IT"/>
        </a:p>
      </dgm:t>
    </dgm:pt>
    <dgm:pt modelId="{B5959A49-323C-476C-90B4-9D2390FDFC84}">
      <dgm:prSet phldrT="[Testo]"/>
      <dgm:spPr/>
      <dgm:t>
        <a:bodyPr/>
        <a:lstStyle/>
        <a:p>
          <a:r>
            <a:rPr lang="it-IT" dirty="0" err="1"/>
            <a:t>Corsi di cucina </a:t>
          </a:r>
          <a:r>
            <a:rPr lang="it-IT" dirty="0"/>
            <a:t>in streaming</a:t>
          </a:r>
        </a:p>
      </dgm:t>
    </dgm:pt>
    <dgm:pt modelId="{AE62C856-3385-410E-A747-C9BE9D9CD923}" type="parTrans" cxnId="{7B54B434-3AE9-433F-8323-39DB71BD3B20}">
      <dgm:prSet/>
      <dgm:spPr/>
      <dgm:t>
        <a:bodyPr/>
        <a:lstStyle/>
        <a:p>
          <a:endParaRPr lang="it-IT"/>
        </a:p>
      </dgm:t>
    </dgm:pt>
    <dgm:pt modelId="{9E6B4E5F-8DC2-4C80-9307-341FB6979C5D}" type="sibTrans" cxnId="{7B54B434-3AE9-433F-8323-39DB71BD3B20}">
      <dgm:prSet/>
      <dgm:spPr/>
      <dgm:t>
        <a:bodyPr/>
        <a:lstStyle/>
        <a:p>
          <a:endParaRPr lang="it-IT"/>
        </a:p>
      </dgm:t>
    </dgm:pt>
    <dgm:pt modelId="{2AFE790A-A468-4B4F-80B1-445AD265B6D5}">
      <dgm:prSet phldrT="[Testo]"/>
      <dgm:spPr/>
      <dgm:t>
        <a:bodyPr/>
        <a:lstStyle/>
        <a:p>
          <a:r>
            <a:rPr lang="it-IT" dirty="0" smtClean="0"/>
            <a:t>Project work</a:t>
          </a:r>
          <a:endParaRPr lang="it-IT" dirty="0"/>
        </a:p>
      </dgm:t>
    </dgm:pt>
    <dgm:pt modelId="{E7CBB18A-3D08-4677-B632-80E525FB1F93}" type="parTrans" cxnId="{9016E808-2624-41DC-BDC1-5AF80EA3F180}">
      <dgm:prSet/>
      <dgm:spPr/>
      <dgm:t>
        <a:bodyPr/>
        <a:lstStyle/>
        <a:p>
          <a:endParaRPr lang="it-IT"/>
        </a:p>
      </dgm:t>
    </dgm:pt>
    <dgm:pt modelId="{C9F77A51-1DDC-4D86-B7FF-FF71804D44C7}" type="sibTrans" cxnId="{9016E808-2624-41DC-BDC1-5AF80EA3F180}">
      <dgm:prSet/>
      <dgm:spPr/>
      <dgm:t>
        <a:bodyPr/>
        <a:lstStyle/>
        <a:p>
          <a:endParaRPr lang="it-IT"/>
        </a:p>
      </dgm:t>
    </dgm:pt>
    <dgm:pt modelId="{3C6890B0-6E57-4FE8-BE73-2A3ECA98C512}">
      <dgm:prSet phldrT="[Testo]"/>
      <dgm:spPr/>
      <dgm:t>
        <a:bodyPr/>
        <a:lstStyle/>
        <a:p>
          <a:r>
            <a:rPr lang="it-IT" dirty="0"/>
            <a:t>Valutazione </a:t>
          </a:r>
          <a:r>
            <a:rPr lang="it-IT" dirty="0" err="1"/>
            <a:t>finale </a:t>
          </a:r>
        </a:p>
      </dgm:t>
    </dgm:pt>
    <dgm:pt modelId="{07F16B6F-0B9F-4B16-86A2-449EAC931B4A}" type="parTrans" cxnId="{9E0D07B7-C7B8-421F-9B17-65F0741BE240}">
      <dgm:prSet/>
      <dgm:spPr/>
      <dgm:t>
        <a:bodyPr/>
        <a:lstStyle/>
        <a:p>
          <a:endParaRPr lang="it-IT"/>
        </a:p>
      </dgm:t>
    </dgm:pt>
    <dgm:pt modelId="{83B1945C-FB7F-4B55-A153-F4C1D54A63CA}" type="sibTrans" cxnId="{9E0D07B7-C7B8-421F-9B17-65F0741BE240}">
      <dgm:prSet/>
      <dgm:spPr/>
      <dgm:t>
        <a:bodyPr/>
        <a:lstStyle/>
        <a:p>
          <a:endParaRPr lang="it-IT"/>
        </a:p>
      </dgm:t>
    </dgm:pt>
    <dgm:pt modelId="{752149F4-63FF-41BA-9D7E-AD745960B6A8}" type="pres">
      <dgm:prSet presAssocID="{970BC6EA-617C-4EA8-96C6-FA5EE4D7F4D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B1915D3-0D2D-4FC3-9B8B-30CD288BEE78}" type="pres">
      <dgm:prSet presAssocID="{970BC6EA-617C-4EA8-96C6-FA5EE4D7F4D6}" presName="dummyMaxCanvas" presStyleCnt="0">
        <dgm:presLayoutVars/>
      </dgm:prSet>
      <dgm:spPr/>
    </dgm:pt>
    <dgm:pt modelId="{481C3090-65B2-452A-8AB6-E303B4E48524}" type="pres">
      <dgm:prSet presAssocID="{970BC6EA-617C-4EA8-96C6-FA5EE4D7F4D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2E1DE7-9D26-45FE-8E1F-100243DAE09C}" type="pres">
      <dgm:prSet presAssocID="{970BC6EA-617C-4EA8-96C6-FA5EE4D7F4D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BBB19F-348D-4877-8FAE-35E668DA169D}" type="pres">
      <dgm:prSet presAssocID="{970BC6EA-617C-4EA8-96C6-FA5EE4D7F4D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BFFD99-75B8-415A-AFF4-F9559275D7FA}" type="pres">
      <dgm:prSet presAssocID="{970BC6EA-617C-4EA8-96C6-FA5EE4D7F4D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4AB92C-C9B0-4EA4-8989-880142DDD42C}" type="pres">
      <dgm:prSet presAssocID="{970BC6EA-617C-4EA8-96C6-FA5EE4D7F4D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DAB975B-98FD-4D8B-9764-D8540227E863}" type="pres">
      <dgm:prSet presAssocID="{970BC6EA-617C-4EA8-96C6-FA5EE4D7F4D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5169A5-4A9F-4F0C-8AB5-32429D86BC19}" type="pres">
      <dgm:prSet presAssocID="{970BC6EA-617C-4EA8-96C6-FA5EE4D7F4D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0270A8-A7E3-4448-ACDE-B5CA9EF92FA4}" type="pres">
      <dgm:prSet presAssocID="{970BC6EA-617C-4EA8-96C6-FA5EE4D7F4D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447BE7-AC92-46A4-993A-411006E67531}" type="pres">
      <dgm:prSet presAssocID="{970BC6EA-617C-4EA8-96C6-FA5EE4D7F4D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4A6F09-AEDC-41C8-8EC2-788AC181BF2E}" type="pres">
      <dgm:prSet presAssocID="{970BC6EA-617C-4EA8-96C6-FA5EE4D7F4D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6E1561-EC9C-4DAD-8FAF-DB5249F9D566}" type="pres">
      <dgm:prSet presAssocID="{970BC6EA-617C-4EA8-96C6-FA5EE4D7F4D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7DB286E-E291-43C5-A5C6-D04FED9B1D23}" type="presOf" srcId="{2AFE790A-A468-4B4F-80B1-445AD265B6D5}" destId="{584A6F09-AEDC-41C8-8EC2-788AC181BF2E}" srcOrd="1" destOrd="0" presId="urn:microsoft.com/office/officeart/2005/8/layout/vProcess5"/>
    <dgm:cxn modelId="{DD3CCB03-797D-45BA-AB5C-E92C68E33196}" type="presOf" srcId="{970BC6EA-617C-4EA8-96C6-FA5EE4D7F4D6}" destId="{752149F4-63FF-41BA-9D7E-AD745960B6A8}" srcOrd="0" destOrd="0" presId="urn:microsoft.com/office/officeart/2005/8/layout/vProcess5"/>
    <dgm:cxn modelId="{D9B52EFB-E916-4D4F-A8C9-867CA5E776C1}" type="presOf" srcId="{B5959A49-323C-476C-90B4-9D2390FDFC84}" destId="{82447BE7-AC92-46A4-993A-411006E67531}" srcOrd="1" destOrd="0" presId="urn:microsoft.com/office/officeart/2005/8/layout/vProcess5"/>
    <dgm:cxn modelId="{123934C7-6472-4CA8-A4F8-EEE4DC8E7642}" type="presOf" srcId="{115768DD-2B45-4E01-8C16-55B271D07315}" destId="{481C3090-65B2-452A-8AB6-E303B4E48524}" srcOrd="0" destOrd="0" presId="urn:microsoft.com/office/officeart/2005/8/layout/vProcess5"/>
    <dgm:cxn modelId="{07916AD6-6110-46C2-A7C6-01526D03EA1B}" type="presOf" srcId="{B5959A49-323C-476C-90B4-9D2390FDFC84}" destId="{832E1DE7-9D26-45FE-8E1F-100243DAE09C}" srcOrd="0" destOrd="0" presId="urn:microsoft.com/office/officeart/2005/8/layout/vProcess5"/>
    <dgm:cxn modelId="{AF8F8EB1-412B-4EF1-B79A-DF1922BB0E8F}" type="presOf" srcId="{3C6890B0-6E57-4FE8-BE73-2A3ECA98C512}" destId="{E66E1561-EC9C-4DAD-8FAF-DB5249F9D566}" srcOrd="1" destOrd="0" presId="urn:microsoft.com/office/officeart/2005/8/layout/vProcess5"/>
    <dgm:cxn modelId="{DD04204C-37C9-4778-A7F8-9580739D8100}" type="presOf" srcId="{C50EAC64-D4CC-476E-A709-0A03A8CBB2C0}" destId="{FB4AB92C-C9B0-4EA4-8989-880142DDD42C}" srcOrd="0" destOrd="0" presId="urn:microsoft.com/office/officeart/2005/8/layout/vProcess5"/>
    <dgm:cxn modelId="{FCE817D6-EBF8-4EF7-B122-217582EF7DEF}" type="presOf" srcId="{2AFE790A-A468-4B4F-80B1-445AD265B6D5}" destId="{CDBBB19F-348D-4877-8FAE-35E668DA169D}" srcOrd="0" destOrd="0" presId="urn:microsoft.com/office/officeart/2005/8/layout/vProcess5"/>
    <dgm:cxn modelId="{1749F871-3FD5-4764-9E9A-33CD60D1FBB7}" type="presOf" srcId="{9E6B4E5F-8DC2-4C80-9307-341FB6979C5D}" destId="{FDAB975B-98FD-4D8B-9764-D8540227E863}" srcOrd="0" destOrd="0" presId="urn:microsoft.com/office/officeart/2005/8/layout/vProcess5"/>
    <dgm:cxn modelId="{9016E808-2624-41DC-BDC1-5AF80EA3F180}" srcId="{970BC6EA-617C-4EA8-96C6-FA5EE4D7F4D6}" destId="{2AFE790A-A468-4B4F-80B1-445AD265B6D5}" srcOrd="2" destOrd="0" parTransId="{E7CBB18A-3D08-4677-B632-80E525FB1F93}" sibTransId="{C9F77A51-1DDC-4D86-B7FF-FF71804D44C7}"/>
    <dgm:cxn modelId="{2B93B66B-8E91-4E0B-BF0E-F9B108EF6986}" type="presOf" srcId="{3C6890B0-6E57-4FE8-BE73-2A3ECA98C512}" destId="{B4BFFD99-75B8-415A-AFF4-F9559275D7FA}" srcOrd="0" destOrd="0" presId="urn:microsoft.com/office/officeart/2005/8/layout/vProcess5"/>
    <dgm:cxn modelId="{9E0D07B7-C7B8-421F-9B17-65F0741BE240}" srcId="{970BC6EA-617C-4EA8-96C6-FA5EE4D7F4D6}" destId="{3C6890B0-6E57-4FE8-BE73-2A3ECA98C512}" srcOrd="3" destOrd="0" parTransId="{07F16B6F-0B9F-4B16-86A2-449EAC931B4A}" sibTransId="{83B1945C-FB7F-4B55-A153-F4C1D54A63CA}"/>
    <dgm:cxn modelId="{7B54B434-3AE9-433F-8323-39DB71BD3B20}" srcId="{970BC6EA-617C-4EA8-96C6-FA5EE4D7F4D6}" destId="{B5959A49-323C-476C-90B4-9D2390FDFC84}" srcOrd="1" destOrd="0" parTransId="{AE62C856-3385-410E-A747-C9BE9D9CD923}" sibTransId="{9E6B4E5F-8DC2-4C80-9307-341FB6979C5D}"/>
    <dgm:cxn modelId="{AFEF79CE-7E6B-464E-9300-EF76AB4B658E}" type="presOf" srcId="{C9F77A51-1DDC-4D86-B7FF-FF71804D44C7}" destId="{935169A5-4A9F-4F0C-8AB5-32429D86BC19}" srcOrd="0" destOrd="0" presId="urn:microsoft.com/office/officeart/2005/8/layout/vProcess5"/>
    <dgm:cxn modelId="{0FB02454-0D36-4F0A-81ED-482F9B0326D0}" srcId="{970BC6EA-617C-4EA8-96C6-FA5EE4D7F4D6}" destId="{115768DD-2B45-4E01-8C16-55B271D07315}" srcOrd="0" destOrd="0" parTransId="{72D3908C-4B59-4E5D-8EC6-D9960B168863}" sibTransId="{C50EAC64-D4CC-476E-A709-0A03A8CBB2C0}"/>
    <dgm:cxn modelId="{892502DC-47FF-4A0B-8CE7-560B3F8B7D53}" type="presOf" srcId="{115768DD-2B45-4E01-8C16-55B271D07315}" destId="{630270A8-A7E3-4448-ACDE-B5CA9EF92FA4}" srcOrd="1" destOrd="0" presId="urn:microsoft.com/office/officeart/2005/8/layout/vProcess5"/>
    <dgm:cxn modelId="{2AFB6D03-BEC2-4A71-B1FC-AC49BBFC1794}" type="presParOf" srcId="{752149F4-63FF-41BA-9D7E-AD745960B6A8}" destId="{2B1915D3-0D2D-4FC3-9B8B-30CD288BEE78}" srcOrd="0" destOrd="0" presId="urn:microsoft.com/office/officeart/2005/8/layout/vProcess5"/>
    <dgm:cxn modelId="{5310C11C-8B98-4656-BA4B-156738399985}" type="presParOf" srcId="{752149F4-63FF-41BA-9D7E-AD745960B6A8}" destId="{481C3090-65B2-452A-8AB6-E303B4E48524}" srcOrd="1" destOrd="0" presId="urn:microsoft.com/office/officeart/2005/8/layout/vProcess5"/>
    <dgm:cxn modelId="{FBCFB97D-C4B2-4DCD-92C2-5BBE40849203}" type="presParOf" srcId="{752149F4-63FF-41BA-9D7E-AD745960B6A8}" destId="{832E1DE7-9D26-45FE-8E1F-100243DAE09C}" srcOrd="2" destOrd="0" presId="urn:microsoft.com/office/officeart/2005/8/layout/vProcess5"/>
    <dgm:cxn modelId="{67CFC12B-6FB2-409D-9468-3E0D45FE65E0}" type="presParOf" srcId="{752149F4-63FF-41BA-9D7E-AD745960B6A8}" destId="{CDBBB19F-348D-4877-8FAE-35E668DA169D}" srcOrd="3" destOrd="0" presId="urn:microsoft.com/office/officeart/2005/8/layout/vProcess5"/>
    <dgm:cxn modelId="{F3546FA1-5D9B-4A4D-8A81-85F740D37096}" type="presParOf" srcId="{752149F4-63FF-41BA-9D7E-AD745960B6A8}" destId="{B4BFFD99-75B8-415A-AFF4-F9559275D7FA}" srcOrd="4" destOrd="0" presId="urn:microsoft.com/office/officeart/2005/8/layout/vProcess5"/>
    <dgm:cxn modelId="{1B9E7957-D460-441E-9523-3688775A6FCC}" type="presParOf" srcId="{752149F4-63FF-41BA-9D7E-AD745960B6A8}" destId="{FB4AB92C-C9B0-4EA4-8989-880142DDD42C}" srcOrd="5" destOrd="0" presId="urn:microsoft.com/office/officeart/2005/8/layout/vProcess5"/>
    <dgm:cxn modelId="{C54129D8-9385-4116-AF74-8DF2EFD5F08B}" type="presParOf" srcId="{752149F4-63FF-41BA-9D7E-AD745960B6A8}" destId="{FDAB975B-98FD-4D8B-9764-D8540227E863}" srcOrd="6" destOrd="0" presId="urn:microsoft.com/office/officeart/2005/8/layout/vProcess5"/>
    <dgm:cxn modelId="{A9AEFFFF-6A48-4DB0-9745-0C4DD2889F06}" type="presParOf" srcId="{752149F4-63FF-41BA-9D7E-AD745960B6A8}" destId="{935169A5-4A9F-4F0C-8AB5-32429D86BC19}" srcOrd="7" destOrd="0" presId="urn:microsoft.com/office/officeart/2005/8/layout/vProcess5"/>
    <dgm:cxn modelId="{23557156-364C-4929-A76D-ECAD3719958D}" type="presParOf" srcId="{752149F4-63FF-41BA-9D7E-AD745960B6A8}" destId="{630270A8-A7E3-4448-ACDE-B5CA9EF92FA4}" srcOrd="8" destOrd="0" presId="urn:microsoft.com/office/officeart/2005/8/layout/vProcess5"/>
    <dgm:cxn modelId="{68639D74-43FD-479B-BFDA-5BEE4363F437}" type="presParOf" srcId="{752149F4-63FF-41BA-9D7E-AD745960B6A8}" destId="{82447BE7-AC92-46A4-993A-411006E67531}" srcOrd="9" destOrd="0" presId="urn:microsoft.com/office/officeart/2005/8/layout/vProcess5"/>
    <dgm:cxn modelId="{1AD4F976-215B-480F-90D8-1F98D55C9780}" type="presParOf" srcId="{752149F4-63FF-41BA-9D7E-AD745960B6A8}" destId="{584A6F09-AEDC-41C8-8EC2-788AC181BF2E}" srcOrd="10" destOrd="0" presId="urn:microsoft.com/office/officeart/2005/8/layout/vProcess5"/>
    <dgm:cxn modelId="{8120B56C-DDB9-45A3-95A6-85BCE1E5E033}" type="presParOf" srcId="{752149F4-63FF-41BA-9D7E-AD745960B6A8}" destId="{E66E1561-EC9C-4DAD-8FAF-DB5249F9D56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C3090-65B2-452A-8AB6-E303B4E48524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/>
            <a:t>Attività preparatorie</a:t>
          </a:r>
          <a:endParaRPr lang="it-IT" sz="4100" kern="1200" dirty="0"/>
        </a:p>
      </dsp:txBody>
      <dsp:txXfrm>
        <a:off x="28038" y="28038"/>
        <a:ext cx="7298593" cy="901218"/>
      </dsp:txXfrm>
    </dsp:sp>
    <dsp:sp modelId="{832E1DE7-9D26-45FE-8E1F-100243DAE09C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/>
            <a:t>Corsi di cucina </a:t>
          </a:r>
          <a:r>
            <a:rPr lang="it-IT" sz="4100" kern="1200" dirty="0"/>
            <a:t>in streaming</a:t>
          </a:r>
        </a:p>
      </dsp:txBody>
      <dsp:txXfrm>
        <a:off x="732583" y="1159385"/>
        <a:ext cx="7029617" cy="901218"/>
      </dsp:txXfrm>
    </dsp:sp>
    <dsp:sp modelId="{CDBBB19F-348D-4877-8FAE-35E668DA169D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smtClean="0"/>
            <a:t>Project work</a:t>
          </a:r>
          <a:endParaRPr lang="it-IT" sz="4100" kern="1200" dirty="0"/>
        </a:p>
      </dsp:txBody>
      <dsp:txXfrm>
        <a:off x="1426612" y="2290733"/>
        <a:ext cx="7040133" cy="901218"/>
      </dsp:txXfrm>
    </dsp:sp>
    <dsp:sp modelId="{B4BFFD99-75B8-415A-AFF4-F9559275D7FA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/>
            <a:t>Valutazione </a:t>
          </a:r>
          <a:r>
            <a:rPr lang="it-IT" sz="4100" kern="1200" dirty="0" err="1"/>
            <a:t>finale </a:t>
          </a:r>
        </a:p>
      </dsp:txBody>
      <dsp:txXfrm>
        <a:off x="2131157" y="3422081"/>
        <a:ext cx="7029617" cy="901218"/>
      </dsp:txXfrm>
    </dsp:sp>
    <dsp:sp modelId="{FB4AB92C-C9B0-4EA4-8989-880142DDD42C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7930242" y="733200"/>
        <a:ext cx="342233" cy="468236"/>
      </dsp:txXfrm>
    </dsp:sp>
    <dsp:sp modelId="{FDAB975B-98FD-4D8B-9764-D8540227E863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8634787" y="1864548"/>
        <a:ext cx="342233" cy="468236"/>
      </dsp:txXfrm>
    </dsp:sp>
    <dsp:sp modelId="{935169A5-4A9F-4F0C-8AB5-32429D86BC19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9328817" y="2995896"/>
        <a:ext cx="342233" cy="4682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07/06/2023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8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en-GB" b="1" dirty="0"/>
              <a:t>ATTIVITÀ: </a:t>
            </a:r>
            <a:endParaRPr lang="it-IT" dirty="0"/>
          </a:p>
          <a:p>
            <a:pPr marL="0" indent="0">
              <a:buNone/>
            </a:pPr>
            <a:r>
              <a:rPr lang="en-GB" dirty="0"/>
              <a:t>Fate un brainstorming con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vostri</a:t>
            </a:r>
            <a:r>
              <a:rPr lang="en-GB" dirty="0"/>
              <a:t> </a:t>
            </a:r>
            <a:r>
              <a:rPr lang="en-GB" dirty="0" err="1"/>
              <a:t>compagni</a:t>
            </a:r>
            <a:r>
              <a:rPr lang="en-GB" dirty="0"/>
              <a:t> di </a:t>
            </a:r>
            <a:r>
              <a:rPr lang="en-GB" dirty="0" err="1"/>
              <a:t>classe</a:t>
            </a:r>
            <a:r>
              <a:rPr lang="en-GB" dirty="0"/>
              <a:t> e </a:t>
            </a:r>
            <a:r>
              <a:rPr lang="en-GB" dirty="0" err="1"/>
              <a:t>proponete</a:t>
            </a:r>
            <a:r>
              <a:rPr lang="en-GB" dirty="0"/>
              <a:t> </a:t>
            </a:r>
            <a:r>
              <a:rPr lang="en-GB" dirty="0" err="1"/>
              <a:t>alcune</a:t>
            </a:r>
            <a:r>
              <a:rPr lang="en-GB" dirty="0"/>
              <a:t> </a:t>
            </a:r>
            <a:r>
              <a:rPr lang="en-GB" dirty="0" err="1"/>
              <a:t>ricette</a:t>
            </a:r>
            <a:r>
              <a:rPr lang="en-GB" dirty="0"/>
              <a:t> </a:t>
            </a:r>
            <a:r>
              <a:rPr lang="en-GB" dirty="0" err="1"/>
              <a:t>tipiche</a:t>
            </a:r>
            <a:r>
              <a:rPr lang="en-GB" dirty="0"/>
              <a:t> del </a:t>
            </a:r>
            <a:r>
              <a:rPr lang="en-GB" dirty="0" err="1"/>
              <a:t>vostro</a:t>
            </a:r>
            <a:r>
              <a:rPr lang="en-GB" dirty="0"/>
              <a:t> </a:t>
            </a:r>
            <a:r>
              <a:rPr lang="en-GB" dirty="0" err="1"/>
              <a:t>Paese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Poi, online, con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colleghi</a:t>
            </a:r>
            <a:r>
              <a:rPr lang="en-GB" dirty="0"/>
              <a:t> </a:t>
            </a:r>
            <a:r>
              <a:rPr lang="en-GB" dirty="0" err="1"/>
              <a:t>internazionali</a:t>
            </a:r>
            <a:r>
              <a:rPr lang="en-GB" dirty="0"/>
              <a:t>, </a:t>
            </a:r>
            <a:r>
              <a:rPr lang="en-GB" dirty="0" err="1"/>
              <a:t>concordate</a:t>
            </a:r>
            <a:r>
              <a:rPr lang="en-GB" dirty="0"/>
              <a:t> un menu </a:t>
            </a:r>
            <a:r>
              <a:rPr lang="en-GB" dirty="0" err="1"/>
              <a:t>comune</a:t>
            </a:r>
            <a:r>
              <a:rPr lang="en-GB" dirty="0"/>
              <a:t> </a:t>
            </a:r>
            <a:r>
              <a:rPr lang="en-GB" dirty="0" err="1"/>
              <a:t>composto</a:t>
            </a:r>
            <a:r>
              <a:rPr lang="en-GB" dirty="0"/>
              <a:t> da 4 </a:t>
            </a:r>
            <a:r>
              <a:rPr lang="en-GB" dirty="0" err="1"/>
              <a:t>ricette</a:t>
            </a:r>
            <a:r>
              <a:rPr lang="en-GB" dirty="0"/>
              <a:t> (</a:t>
            </a:r>
            <a:r>
              <a:rPr lang="en-GB" dirty="0" err="1"/>
              <a:t>dall'antipasto</a:t>
            </a:r>
            <a:r>
              <a:rPr lang="en-GB" dirty="0"/>
              <a:t> al dolce).</a:t>
            </a:r>
          </a:p>
          <a:p>
            <a:pPr marL="0" indent="0">
              <a:buNone/>
            </a:pPr>
            <a:r>
              <a:rPr lang="en-GB" dirty="0" err="1"/>
              <a:t>Riunire</a:t>
            </a:r>
            <a:r>
              <a:rPr lang="en-GB" dirty="0"/>
              <a:t> </a:t>
            </a:r>
            <a:r>
              <a:rPr lang="en-GB" dirty="0" err="1"/>
              <a:t>il</a:t>
            </a:r>
            <a:r>
              <a:rPr lang="en-GB" dirty="0"/>
              <a:t> menu in un </a:t>
            </a:r>
            <a:r>
              <a:rPr lang="en-GB" dirty="0" err="1"/>
              <a:t>modello</a:t>
            </a:r>
            <a:endParaRPr lang="en-GB" dirty="0"/>
          </a:p>
          <a:p>
            <a:pPr marL="0" indent="0">
              <a:buNone/>
            </a:pPr>
            <a:r>
              <a:rPr lang="it-IT" dirty="0"/>
              <a:t>Presentare il menu tematico in </a:t>
            </a:r>
            <a:r>
              <a:rPr lang="it-IT" dirty="0" smtClean="0"/>
              <a:t>classe</a:t>
            </a: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</p:spPr>
        <p:txBody>
          <a:bodyPr>
            <a:normAutofit/>
          </a:bodyPr>
          <a:lstStyle/>
          <a:p>
            <a:r>
              <a:rPr lang="en-GB" dirty="0"/>
              <a:t>Project work: </a:t>
            </a:r>
            <a:r>
              <a:rPr lang="en-GB" dirty="0"/>
              <a:t>: </a:t>
            </a:r>
            <a:r>
              <a:rPr lang="en-GB" dirty="0" err="1"/>
              <a:t>pianificare</a:t>
            </a:r>
            <a:r>
              <a:rPr lang="en-GB" dirty="0"/>
              <a:t> un menu </a:t>
            </a:r>
            <a:r>
              <a:rPr lang="en-GB" dirty="0" err="1"/>
              <a:t>tematico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316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en-GB" b="1" dirty="0" smtClean="0"/>
              <a:t>ONLINE MEETING</a:t>
            </a:r>
            <a:r>
              <a:rPr lang="en-GB" dirty="0" smtClean="0"/>
              <a:t>: 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Si terrà online su Microsoft Teams, 29 marzo dalle 13.30 alle 16.30 CEST (14.30 - 17.30 ora finlandese</a:t>
            </a:r>
            <a:r>
              <a:rPr lang="it-IT" dirty="0" smtClean="0"/>
              <a:t>).</a:t>
            </a: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6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</p:spPr>
        <p:txBody>
          <a:bodyPr>
            <a:normAutofit/>
          </a:bodyPr>
          <a:lstStyle/>
          <a:p>
            <a:r>
              <a:rPr lang="en-GB" dirty="0"/>
              <a:t>Project work: </a:t>
            </a:r>
            <a:r>
              <a:rPr lang="en-GB" dirty="0"/>
              <a:t>: </a:t>
            </a:r>
            <a:r>
              <a:rPr lang="en-GB" dirty="0" err="1"/>
              <a:t>pianificare</a:t>
            </a:r>
            <a:r>
              <a:rPr lang="en-GB" dirty="0"/>
              <a:t> un menu </a:t>
            </a:r>
            <a:r>
              <a:rPr lang="en-GB" dirty="0" err="1"/>
              <a:t>tematico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369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3643574"/>
          </a:xfrm>
        </p:spPr>
        <p:txBody>
          <a:bodyPr>
            <a:normAutofit/>
          </a:bodyPr>
          <a:lstStyle/>
          <a:p>
            <a:pPr algn="ctr"/>
            <a:r>
              <a:rPr lang="it-IT" sz="4400" dirty="0"/>
              <a:t>Grazie per l'attenzione e arrivederci online!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318352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5657" y="1122363"/>
            <a:ext cx="9492343" cy="2387600"/>
          </a:xfrm>
        </p:spPr>
        <p:txBody>
          <a:bodyPr>
            <a:normAutofit/>
          </a:bodyPr>
          <a:lstStyle/>
          <a:p>
            <a:r>
              <a:rPr lang="it-IT" sz="6600" dirty="0"/>
              <a:t>Assegnazione del progetto</a:t>
            </a:r>
            <a:endParaRPr lang="it-IT" sz="6600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Segnaposto contenuto 2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62"/>
          <a:stretch/>
        </p:blipFill>
        <p:spPr>
          <a:xfrm>
            <a:off x="3934833" y="131671"/>
            <a:ext cx="6444575" cy="6124782"/>
          </a:xfr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1860" y="845446"/>
            <a:ext cx="10515600" cy="840083"/>
          </a:xfrm>
        </p:spPr>
        <p:txBody>
          <a:bodyPr/>
          <a:lstStyle/>
          <a:p>
            <a:r>
              <a:rPr lang="it-IT" dirty="0"/>
              <a:t>Siamo </a:t>
            </a:r>
            <a:r>
              <a:rPr lang="it-IT" dirty="0" err="1"/>
              <a:t>qui</a:t>
            </a:r>
            <a:endParaRPr lang="it-IT" dirty="0"/>
          </a:p>
        </p:txBody>
      </p:sp>
      <p:sp>
        <p:nvSpPr>
          <p:cNvPr id="14" name="Goccia 13"/>
          <p:cNvSpPr/>
          <p:nvPr/>
        </p:nvSpPr>
        <p:spPr>
          <a:xfrm rot="8188033">
            <a:off x="7113992" y="1946534"/>
            <a:ext cx="347250" cy="354693"/>
          </a:xfrm>
          <a:prstGeom prst="teardrop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Goccia 14"/>
          <p:cNvSpPr/>
          <p:nvPr/>
        </p:nvSpPr>
        <p:spPr>
          <a:xfrm rot="8188033">
            <a:off x="5852633" y="3036797"/>
            <a:ext cx="347250" cy="354693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Goccia 15"/>
          <p:cNvSpPr/>
          <p:nvPr/>
        </p:nvSpPr>
        <p:spPr>
          <a:xfrm rot="8188033">
            <a:off x="5911005" y="4191781"/>
            <a:ext cx="347250" cy="354693"/>
          </a:xfrm>
          <a:prstGeom prst="teardrop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Goccia 23"/>
          <p:cNvSpPr/>
          <p:nvPr/>
        </p:nvSpPr>
        <p:spPr>
          <a:xfrm rot="8188033">
            <a:off x="5453806" y="4262425"/>
            <a:ext cx="347250" cy="354693"/>
          </a:xfrm>
          <a:prstGeom prst="teardrop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6378907" y="4333377"/>
            <a:ext cx="1317293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Alba, </a:t>
            </a:r>
            <a:r>
              <a:rPr lang="it-IT" dirty="0" err="1"/>
              <a:t>Italia</a:t>
            </a:r>
            <a:endParaRPr lang="it-IT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4062882" y="4886013"/>
            <a:ext cx="1647254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Cannes, Francia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7611858" y="1958080"/>
            <a:ext cx="2294142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err="1"/>
              <a:t>Seinajoki</a:t>
            </a:r>
            <a:r>
              <a:rPr lang="it-IT" dirty="0"/>
              <a:t>, </a:t>
            </a:r>
            <a:r>
              <a:rPr lang="it-IT" dirty="0" err="1"/>
              <a:t>Finlandia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2896364" y="3515573"/>
            <a:ext cx="281377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Groninga, Paesi Bassi</a:t>
            </a:r>
          </a:p>
        </p:txBody>
      </p:sp>
      <p:pic>
        <p:nvPicPr>
          <p:cNvPr id="30" name="Immagin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02" y="884932"/>
            <a:ext cx="564258" cy="56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541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programma </a:t>
            </a:r>
            <a:r>
              <a:rPr lang="it-IT" dirty="0" smtClean="0"/>
              <a:t>di </a:t>
            </a:r>
            <a:r>
              <a:rPr lang="it-IT" dirty="0" err="1" smtClean="0"/>
              <a:t>Module</a:t>
            </a:r>
            <a:r>
              <a:rPr lang="it-IT" dirty="0" smtClean="0"/>
              <a:t> </a:t>
            </a:r>
            <a:r>
              <a:rPr lang="it-IT" dirty="0" err="1"/>
              <a:t>it</a:t>
            </a:r>
            <a:endParaRPr lang="it-IT" dirty="0"/>
          </a:p>
        </p:txBody>
      </p:sp>
      <p:graphicFrame>
        <p:nvGraphicFramePr>
          <p:cNvPr id="5" name="Diagramma 4"/>
          <p:cNvGraphicFramePr/>
          <p:nvPr>
            <p:extLst/>
          </p:nvPr>
        </p:nvGraphicFramePr>
        <p:xfrm>
          <a:off x="1788809" y="15076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/>
          </p:nvPr>
        </p:nvGraphicFramePr>
        <p:xfrm>
          <a:off x="1130030" y="185480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Ovale 11"/>
          <p:cNvSpPr/>
          <p:nvPr/>
        </p:nvSpPr>
        <p:spPr>
          <a:xfrm>
            <a:off x="8570067" y="311285"/>
            <a:ext cx="3126903" cy="129377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dirty="0"/>
              <a:t>40 ore in </a:t>
            </a:r>
            <a:r>
              <a:rPr lang="it-IT" sz="2400" dirty="0" err="1"/>
              <a:t>totale</a:t>
            </a:r>
            <a:endParaRPr lang="it-IT" sz="24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18" y="1938268"/>
            <a:ext cx="709137" cy="709137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851" y="3153114"/>
            <a:ext cx="709137" cy="709137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88" y="4216939"/>
            <a:ext cx="766354" cy="766354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5507" y="4415450"/>
            <a:ext cx="1808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 smtClean="0"/>
              <a:t>SIAMO QUI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702753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Project work: </a:t>
            </a:r>
            <a:r>
              <a:rPr lang="en-GB" dirty="0"/>
              <a:t>: </a:t>
            </a:r>
            <a:r>
              <a:rPr lang="en-GB" dirty="0" err="1"/>
              <a:t>pianificare</a:t>
            </a:r>
            <a:r>
              <a:rPr lang="en-GB" dirty="0"/>
              <a:t> un menu </a:t>
            </a:r>
            <a:r>
              <a:rPr lang="en-GB" dirty="0" err="1"/>
              <a:t>tematico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 lnSpcReduction="10000"/>
          </a:bodyPr>
          <a:lstStyle/>
          <a:p>
            <a:r>
              <a:rPr lang="it-IT" dirty="0"/>
              <a:t>Siete divisi in </a:t>
            </a:r>
            <a:r>
              <a:rPr lang="it-IT" b="1" dirty="0"/>
              <a:t>4 gruppi con studenti di altri paesi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COMPITO</a:t>
            </a:r>
            <a:r>
              <a:rPr lang="it-IT" dirty="0"/>
              <a:t>: Dovete </a:t>
            </a:r>
            <a:r>
              <a:rPr lang="it-IT" b="1" dirty="0"/>
              <a:t>pianificare un menu tematico </a:t>
            </a:r>
            <a:r>
              <a:rPr lang="it-IT" dirty="0"/>
              <a:t>su un determinato argomento</a:t>
            </a:r>
            <a:r>
              <a:rPr lang="it-IT" dirty="0" smtClean="0"/>
              <a:t>.</a:t>
            </a:r>
            <a:br>
              <a:rPr lang="it-IT" dirty="0" smtClean="0"/>
            </a:br>
            <a:endParaRPr lang="it-IT" dirty="0" smtClean="0"/>
          </a:p>
          <a:p>
            <a:r>
              <a:rPr lang="it-IT" b="1" dirty="0" smtClean="0"/>
              <a:t>4 </a:t>
            </a:r>
            <a:r>
              <a:rPr lang="it-IT" b="1" dirty="0"/>
              <a:t>GRUPPI = 4 MENU TEMATICI </a:t>
            </a:r>
            <a:endParaRPr lang="it-IT" b="1" dirty="0" smtClean="0"/>
          </a:p>
          <a:p>
            <a:pPr marL="0" indent="0">
              <a:buNone/>
            </a:pPr>
            <a:r>
              <a:rPr lang="it-IT" dirty="0" smtClean="0"/>
              <a:t>1</a:t>
            </a:r>
            <a:r>
              <a:rPr lang="it-IT" dirty="0"/>
              <a:t>. MENU' DI </a:t>
            </a:r>
            <a:r>
              <a:rPr lang="it-IT" dirty="0" smtClean="0"/>
              <a:t>PESCE</a:t>
            </a:r>
          </a:p>
          <a:p>
            <a:pPr marL="0" indent="0">
              <a:buNone/>
            </a:pPr>
            <a:r>
              <a:rPr lang="it-IT" dirty="0" smtClean="0"/>
              <a:t>2</a:t>
            </a:r>
            <a:r>
              <a:rPr lang="it-IT" dirty="0"/>
              <a:t>. MENU </a:t>
            </a:r>
            <a:r>
              <a:rPr lang="it-IT" dirty="0" smtClean="0"/>
              <a:t>VEGETARIANO</a:t>
            </a:r>
          </a:p>
          <a:p>
            <a:pPr marL="0" indent="0">
              <a:buNone/>
            </a:pPr>
            <a:r>
              <a:rPr lang="it-IT" dirty="0" smtClean="0"/>
              <a:t>3</a:t>
            </a:r>
            <a:r>
              <a:rPr lang="it-IT" dirty="0"/>
              <a:t>. MENU' </a:t>
            </a:r>
            <a:r>
              <a:rPr lang="it-IT" dirty="0" smtClean="0"/>
              <a:t>BBQ/CARNE</a:t>
            </a:r>
          </a:p>
          <a:p>
            <a:pPr marL="0" indent="0">
              <a:buNone/>
            </a:pPr>
            <a:r>
              <a:rPr lang="it-IT" dirty="0" smtClean="0"/>
              <a:t>4</a:t>
            </a:r>
            <a:r>
              <a:rPr lang="it-IT" dirty="0"/>
              <a:t>. MENU SENZA GLUTINE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31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Gruppo 1: Menu di pesce 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253972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Cognome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Scuola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Moderatore: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069371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Gruppo 2: Menu </a:t>
            </a:r>
            <a:r>
              <a:rPr lang="it-IT" dirty="0" err="1">
                <a:cs typeface="Calibri"/>
              </a:rPr>
              <a:t>vegetariano 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/>
          </p:cNvGraphicFramePr>
          <p:nvPr>
            <p:extLst/>
          </p:nvPr>
        </p:nvGraphicFramePr>
        <p:xfrm>
          <a:off x="838200" y="249618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Cognome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Scuola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Moderatore: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018636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Gruppo 3: Menu </a:t>
            </a:r>
            <a:r>
              <a:rPr lang="it-IT" dirty="0" err="1" smtClean="0">
                <a:cs typeface="Calibri"/>
              </a:rPr>
              <a:t>barbecue/carne 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Cognome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Scuola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Moderatore: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651341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cs typeface="Calibri"/>
              </a:rPr>
              <a:t>Gruppo 4: menu senza glutine 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266164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Cognome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Scuola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Moderatore: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9572639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655</TotalTime>
  <Words>226</Words>
  <Application>Microsoft Office PowerPoint</Application>
  <PresentationFormat>Widescreen</PresentationFormat>
  <Paragraphs>60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di Office</vt:lpstr>
      <vt:lpstr>Presentazione standard di PowerPoint</vt:lpstr>
      <vt:lpstr>Assegnazione del progetto</vt:lpstr>
      <vt:lpstr>Siamo qui</vt:lpstr>
      <vt:lpstr>Il programma di Module it</vt:lpstr>
      <vt:lpstr>Project work: : pianificare un menu tematico</vt:lpstr>
      <vt:lpstr>Gruppo 1: Menu di pesce </vt:lpstr>
      <vt:lpstr>Gruppo 2: Menu vegetariano </vt:lpstr>
      <vt:lpstr>Gruppo 3: Menu barbecue/carne </vt:lpstr>
      <vt:lpstr>Gruppo 4: menu senza glutine </vt:lpstr>
      <vt:lpstr>Project work: : pianificare un menu tematico</vt:lpstr>
      <vt:lpstr>Project work: : pianificare un menu tematico</vt:lpstr>
      <vt:lpstr>Grazie per l'attenzione e arrivederci online!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Miretti Irene</cp:lastModifiedBy>
  <cp:revision>48</cp:revision>
  <dcterms:created xsi:type="dcterms:W3CDTF">2021-11-19T16:09:57Z</dcterms:created>
  <dcterms:modified xsi:type="dcterms:W3CDTF">2023-06-07T08:30:11Z</dcterms:modified>
</cp:coreProperties>
</file>