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89" r:id="rId4"/>
    <p:sldId id="290" r:id="rId5"/>
    <p:sldId id="261" r:id="rId6"/>
    <p:sldId id="291" r:id="rId7"/>
    <p:sldId id="292" r:id="rId8"/>
    <p:sldId id="293" r:id="rId9"/>
    <p:sldId id="294" r:id="rId10"/>
    <p:sldId id="278" r:id="rId11"/>
    <p:sldId id="284" r:id="rId12"/>
    <p:sldId id="277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9DFD0F-10C9-40EB-A10D-A3FD2881D37C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2AC282A1-7282-4A9D-B01A-8CEACC767C50}" type="pres">
      <dgm:prSet presAssocID="{1E9DFD0F-10C9-40EB-A10D-A3FD2881D37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</dgm:ptLst>
  <dgm:cxnLst>
    <dgm:cxn modelId="{997B7E95-6121-4AF1-849F-F2B6B9999487}" type="presOf" srcId="{1E9DFD0F-10C9-40EB-A10D-A3FD2881D37C}" destId="{2AC282A1-7282-4A9D-B01A-8CEACC767C50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0BC6EA-617C-4EA8-96C6-FA5EE4D7F4D6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115768DD-2B45-4E01-8C16-55B271D07315}">
      <dgm:prSet phldrT="[Testo]"/>
      <dgm:spPr/>
      <dgm:t>
        <a:bodyPr/>
        <a:lstStyle/>
        <a:p>
          <a:r>
            <a:rPr lang="it-IT" dirty="0" err="1" smtClean="0"/>
            <a:t>Voorbereidende</a:t>
          </a:r>
          <a:r>
            <a:rPr lang="it-IT" dirty="0" smtClean="0"/>
            <a:t> </a:t>
          </a:r>
          <a:r>
            <a:rPr lang="it-IT" dirty="0" err="1" smtClean="0"/>
            <a:t>activiteiten</a:t>
          </a:r>
          <a:endParaRPr lang="it-IT" dirty="0"/>
        </a:p>
      </dgm:t>
    </dgm:pt>
    <dgm:pt modelId="{72D3908C-4B59-4E5D-8EC6-D9960B168863}" type="parTrans" cxnId="{0FB02454-0D36-4F0A-81ED-482F9B0326D0}">
      <dgm:prSet/>
      <dgm:spPr/>
      <dgm:t>
        <a:bodyPr/>
        <a:lstStyle/>
        <a:p>
          <a:endParaRPr lang="it-IT"/>
        </a:p>
      </dgm:t>
    </dgm:pt>
    <dgm:pt modelId="{C50EAC64-D4CC-476E-A709-0A03A8CBB2C0}" type="sibTrans" cxnId="{0FB02454-0D36-4F0A-81ED-482F9B0326D0}">
      <dgm:prSet/>
      <dgm:spPr/>
      <dgm:t>
        <a:bodyPr/>
        <a:lstStyle/>
        <a:p>
          <a:endParaRPr lang="it-IT"/>
        </a:p>
      </dgm:t>
    </dgm:pt>
    <dgm:pt modelId="{B5959A49-323C-476C-90B4-9D2390FDFC84}">
      <dgm:prSet phldrT="[Testo]"/>
      <dgm:spPr/>
      <dgm:t>
        <a:bodyPr/>
        <a:lstStyle/>
        <a:p>
          <a:r>
            <a:rPr lang="it-IT" dirty="0" smtClean="0"/>
            <a:t>Streaming </a:t>
          </a:r>
          <a:r>
            <a:rPr lang="it-IT" dirty="0" err="1" smtClean="0"/>
            <a:t>kooklessen</a:t>
          </a:r>
          <a:endParaRPr lang="it-IT" dirty="0"/>
        </a:p>
      </dgm:t>
    </dgm:pt>
    <dgm:pt modelId="{AE62C856-3385-410E-A747-C9BE9D9CD923}" type="parTrans" cxnId="{7B54B434-3AE9-433F-8323-39DB71BD3B20}">
      <dgm:prSet/>
      <dgm:spPr/>
      <dgm:t>
        <a:bodyPr/>
        <a:lstStyle/>
        <a:p>
          <a:endParaRPr lang="it-IT"/>
        </a:p>
      </dgm:t>
    </dgm:pt>
    <dgm:pt modelId="{9E6B4E5F-8DC2-4C80-9307-341FB6979C5D}" type="sibTrans" cxnId="{7B54B434-3AE9-433F-8323-39DB71BD3B20}">
      <dgm:prSet/>
      <dgm:spPr/>
      <dgm:t>
        <a:bodyPr/>
        <a:lstStyle/>
        <a:p>
          <a:endParaRPr lang="it-IT"/>
        </a:p>
      </dgm:t>
    </dgm:pt>
    <dgm:pt modelId="{2AFE790A-A468-4B4F-80B1-445AD265B6D5}">
      <dgm:prSet phldrT="[Testo]"/>
      <dgm:spPr/>
      <dgm:t>
        <a:bodyPr/>
        <a:lstStyle/>
        <a:p>
          <a:r>
            <a:rPr lang="it-IT" dirty="0"/>
            <a:t>Project work</a:t>
          </a:r>
        </a:p>
      </dgm:t>
    </dgm:pt>
    <dgm:pt modelId="{E7CBB18A-3D08-4677-B632-80E525FB1F93}" type="parTrans" cxnId="{9016E808-2624-41DC-BDC1-5AF80EA3F180}">
      <dgm:prSet/>
      <dgm:spPr/>
      <dgm:t>
        <a:bodyPr/>
        <a:lstStyle/>
        <a:p>
          <a:endParaRPr lang="it-IT"/>
        </a:p>
      </dgm:t>
    </dgm:pt>
    <dgm:pt modelId="{C9F77A51-1DDC-4D86-B7FF-FF71804D44C7}" type="sibTrans" cxnId="{9016E808-2624-41DC-BDC1-5AF80EA3F180}">
      <dgm:prSet/>
      <dgm:spPr/>
      <dgm:t>
        <a:bodyPr/>
        <a:lstStyle/>
        <a:p>
          <a:endParaRPr lang="it-IT"/>
        </a:p>
      </dgm:t>
    </dgm:pt>
    <dgm:pt modelId="{3C6890B0-6E57-4FE8-BE73-2A3ECA98C512}">
      <dgm:prSet phldrT="[Testo]"/>
      <dgm:spPr/>
      <dgm:t>
        <a:bodyPr/>
        <a:lstStyle/>
        <a:p>
          <a:r>
            <a:rPr lang="it-IT" dirty="0" err="1" smtClean="0"/>
            <a:t>Eindevaluatie</a:t>
          </a:r>
          <a:endParaRPr lang="it-IT" dirty="0"/>
        </a:p>
      </dgm:t>
    </dgm:pt>
    <dgm:pt modelId="{07F16B6F-0B9F-4B16-86A2-449EAC931B4A}" type="parTrans" cxnId="{9E0D07B7-C7B8-421F-9B17-65F0741BE240}">
      <dgm:prSet/>
      <dgm:spPr/>
      <dgm:t>
        <a:bodyPr/>
        <a:lstStyle/>
        <a:p>
          <a:endParaRPr lang="it-IT"/>
        </a:p>
      </dgm:t>
    </dgm:pt>
    <dgm:pt modelId="{83B1945C-FB7F-4B55-A153-F4C1D54A63CA}" type="sibTrans" cxnId="{9E0D07B7-C7B8-421F-9B17-65F0741BE240}">
      <dgm:prSet/>
      <dgm:spPr/>
      <dgm:t>
        <a:bodyPr/>
        <a:lstStyle/>
        <a:p>
          <a:endParaRPr lang="it-IT"/>
        </a:p>
      </dgm:t>
    </dgm:pt>
    <dgm:pt modelId="{752149F4-63FF-41BA-9D7E-AD745960B6A8}" type="pres">
      <dgm:prSet presAssocID="{970BC6EA-617C-4EA8-96C6-FA5EE4D7F4D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B1915D3-0D2D-4FC3-9B8B-30CD288BEE78}" type="pres">
      <dgm:prSet presAssocID="{970BC6EA-617C-4EA8-96C6-FA5EE4D7F4D6}" presName="dummyMaxCanvas" presStyleCnt="0">
        <dgm:presLayoutVars/>
      </dgm:prSet>
      <dgm:spPr/>
    </dgm:pt>
    <dgm:pt modelId="{481C3090-65B2-452A-8AB6-E303B4E48524}" type="pres">
      <dgm:prSet presAssocID="{970BC6EA-617C-4EA8-96C6-FA5EE4D7F4D6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32E1DE7-9D26-45FE-8E1F-100243DAE09C}" type="pres">
      <dgm:prSet presAssocID="{970BC6EA-617C-4EA8-96C6-FA5EE4D7F4D6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DBBB19F-348D-4877-8FAE-35E668DA169D}" type="pres">
      <dgm:prSet presAssocID="{970BC6EA-617C-4EA8-96C6-FA5EE4D7F4D6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4BFFD99-75B8-415A-AFF4-F9559275D7FA}" type="pres">
      <dgm:prSet presAssocID="{970BC6EA-617C-4EA8-96C6-FA5EE4D7F4D6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B4AB92C-C9B0-4EA4-8989-880142DDD42C}" type="pres">
      <dgm:prSet presAssocID="{970BC6EA-617C-4EA8-96C6-FA5EE4D7F4D6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DAB975B-98FD-4D8B-9764-D8540227E863}" type="pres">
      <dgm:prSet presAssocID="{970BC6EA-617C-4EA8-96C6-FA5EE4D7F4D6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35169A5-4A9F-4F0C-8AB5-32429D86BC19}" type="pres">
      <dgm:prSet presAssocID="{970BC6EA-617C-4EA8-96C6-FA5EE4D7F4D6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30270A8-A7E3-4448-ACDE-B5CA9EF92FA4}" type="pres">
      <dgm:prSet presAssocID="{970BC6EA-617C-4EA8-96C6-FA5EE4D7F4D6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2447BE7-AC92-46A4-993A-411006E67531}" type="pres">
      <dgm:prSet presAssocID="{970BC6EA-617C-4EA8-96C6-FA5EE4D7F4D6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84A6F09-AEDC-41C8-8EC2-788AC181BF2E}" type="pres">
      <dgm:prSet presAssocID="{970BC6EA-617C-4EA8-96C6-FA5EE4D7F4D6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66E1561-EC9C-4DAD-8FAF-DB5249F9D566}" type="pres">
      <dgm:prSet presAssocID="{970BC6EA-617C-4EA8-96C6-FA5EE4D7F4D6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7DB286E-E291-43C5-A5C6-D04FED9B1D23}" type="presOf" srcId="{2AFE790A-A468-4B4F-80B1-445AD265B6D5}" destId="{584A6F09-AEDC-41C8-8EC2-788AC181BF2E}" srcOrd="1" destOrd="0" presId="urn:microsoft.com/office/officeart/2005/8/layout/vProcess5"/>
    <dgm:cxn modelId="{DD3CCB03-797D-45BA-AB5C-E92C68E33196}" type="presOf" srcId="{970BC6EA-617C-4EA8-96C6-FA5EE4D7F4D6}" destId="{752149F4-63FF-41BA-9D7E-AD745960B6A8}" srcOrd="0" destOrd="0" presId="urn:microsoft.com/office/officeart/2005/8/layout/vProcess5"/>
    <dgm:cxn modelId="{D9B52EFB-E916-4D4F-A8C9-867CA5E776C1}" type="presOf" srcId="{B5959A49-323C-476C-90B4-9D2390FDFC84}" destId="{82447BE7-AC92-46A4-993A-411006E67531}" srcOrd="1" destOrd="0" presId="urn:microsoft.com/office/officeart/2005/8/layout/vProcess5"/>
    <dgm:cxn modelId="{123934C7-6472-4CA8-A4F8-EEE4DC8E7642}" type="presOf" srcId="{115768DD-2B45-4E01-8C16-55B271D07315}" destId="{481C3090-65B2-452A-8AB6-E303B4E48524}" srcOrd="0" destOrd="0" presId="urn:microsoft.com/office/officeart/2005/8/layout/vProcess5"/>
    <dgm:cxn modelId="{07916AD6-6110-46C2-A7C6-01526D03EA1B}" type="presOf" srcId="{B5959A49-323C-476C-90B4-9D2390FDFC84}" destId="{832E1DE7-9D26-45FE-8E1F-100243DAE09C}" srcOrd="0" destOrd="0" presId="urn:microsoft.com/office/officeart/2005/8/layout/vProcess5"/>
    <dgm:cxn modelId="{AF8F8EB1-412B-4EF1-B79A-DF1922BB0E8F}" type="presOf" srcId="{3C6890B0-6E57-4FE8-BE73-2A3ECA98C512}" destId="{E66E1561-EC9C-4DAD-8FAF-DB5249F9D566}" srcOrd="1" destOrd="0" presId="urn:microsoft.com/office/officeart/2005/8/layout/vProcess5"/>
    <dgm:cxn modelId="{DD04204C-37C9-4778-A7F8-9580739D8100}" type="presOf" srcId="{C50EAC64-D4CC-476E-A709-0A03A8CBB2C0}" destId="{FB4AB92C-C9B0-4EA4-8989-880142DDD42C}" srcOrd="0" destOrd="0" presId="urn:microsoft.com/office/officeart/2005/8/layout/vProcess5"/>
    <dgm:cxn modelId="{FCE817D6-EBF8-4EF7-B122-217582EF7DEF}" type="presOf" srcId="{2AFE790A-A468-4B4F-80B1-445AD265B6D5}" destId="{CDBBB19F-348D-4877-8FAE-35E668DA169D}" srcOrd="0" destOrd="0" presId="urn:microsoft.com/office/officeart/2005/8/layout/vProcess5"/>
    <dgm:cxn modelId="{1749F871-3FD5-4764-9E9A-33CD60D1FBB7}" type="presOf" srcId="{9E6B4E5F-8DC2-4C80-9307-341FB6979C5D}" destId="{FDAB975B-98FD-4D8B-9764-D8540227E863}" srcOrd="0" destOrd="0" presId="urn:microsoft.com/office/officeart/2005/8/layout/vProcess5"/>
    <dgm:cxn modelId="{9016E808-2624-41DC-BDC1-5AF80EA3F180}" srcId="{970BC6EA-617C-4EA8-96C6-FA5EE4D7F4D6}" destId="{2AFE790A-A468-4B4F-80B1-445AD265B6D5}" srcOrd="2" destOrd="0" parTransId="{E7CBB18A-3D08-4677-B632-80E525FB1F93}" sibTransId="{C9F77A51-1DDC-4D86-B7FF-FF71804D44C7}"/>
    <dgm:cxn modelId="{2B93B66B-8E91-4E0B-BF0E-F9B108EF6986}" type="presOf" srcId="{3C6890B0-6E57-4FE8-BE73-2A3ECA98C512}" destId="{B4BFFD99-75B8-415A-AFF4-F9559275D7FA}" srcOrd="0" destOrd="0" presId="urn:microsoft.com/office/officeart/2005/8/layout/vProcess5"/>
    <dgm:cxn modelId="{9E0D07B7-C7B8-421F-9B17-65F0741BE240}" srcId="{970BC6EA-617C-4EA8-96C6-FA5EE4D7F4D6}" destId="{3C6890B0-6E57-4FE8-BE73-2A3ECA98C512}" srcOrd="3" destOrd="0" parTransId="{07F16B6F-0B9F-4B16-86A2-449EAC931B4A}" sibTransId="{83B1945C-FB7F-4B55-A153-F4C1D54A63CA}"/>
    <dgm:cxn modelId="{7B54B434-3AE9-433F-8323-39DB71BD3B20}" srcId="{970BC6EA-617C-4EA8-96C6-FA5EE4D7F4D6}" destId="{B5959A49-323C-476C-90B4-9D2390FDFC84}" srcOrd="1" destOrd="0" parTransId="{AE62C856-3385-410E-A747-C9BE9D9CD923}" sibTransId="{9E6B4E5F-8DC2-4C80-9307-341FB6979C5D}"/>
    <dgm:cxn modelId="{AFEF79CE-7E6B-464E-9300-EF76AB4B658E}" type="presOf" srcId="{C9F77A51-1DDC-4D86-B7FF-FF71804D44C7}" destId="{935169A5-4A9F-4F0C-8AB5-32429D86BC19}" srcOrd="0" destOrd="0" presId="urn:microsoft.com/office/officeart/2005/8/layout/vProcess5"/>
    <dgm:cxn modelId="{0FB02454-0D36-4F0A-81ED-482F9B0326D0}" srcId="{970BC6EA-617C-4EA8-96C6-FA5EE4D7F4D6}" destId="{115768DD-2B45-4E01-8C16-55B271D07315}" srcOrd="0" destOrd="0" parTransId="{72D3908C-4B59-4E5D-8EC6-D9960B168863}" sibTransId="{C50EAC64-D4CC-476E-A709-0A03A8CBB2C0}"/>
    <dgm:cxn modelId="{892502DC-47FF-4A0B-8CE7-560B3F8B7D53}" type="presOf" srcId="{115768DD-2B45-4E01-8C16-55B271D07315}" destId="{630270A8-A7E3-4448-ACDE-B5CA9EF92FA4}" srcOrd="1" destOrd="0" presId="urn:microsoft.com/office/officeart/2005/8/layout/vProcess5"/>
    <dgm:cxn modelId="{2AFB6D03-BEC2-4A71-B1FC-AC49BBFC1794}" type="presParOf" srcId="{752149F4-63FF-41BA-9D7E-AD745960B6A8}" destId="{2B1915D3-0D2D-4FC3-9B8B-30CD288BEE78}" srcOrd="0" destOrd="0" presId="urn:microsoft.com/office/officeart/2005/8/layout/vProcess5"/>
    <dgm:cxn modelId="{5310C11C-8B98-4656-BA4B-156738399985}" type="presParOf" srcId="{752149F4-63FF-41BA-9D7E-AD745960B6A8}" destId="{481C3090-65B2-452A-8AB6-E303B4E48524}" srcOrd="1" destOrd="0" presId="urn:microsoft.com/office/officeart/2005/8/layout/vProcess5"/>
    <dgm:cxn modelId="{FBCFB97D-C4B2-4DCD-92C2-5BBE40849203}" type="presParOf" srcId="{752149F4-63FF-41BA-9D7E-AD745960B6A8}" destId="{832E1DE7-9D26-45FE-8E1F-100243DAE09C}" srcOrd="2" destOrd="0" presId="urn:microsoft.com/office/officeart/2005/8/layout/vProcess5"/>
    <dgm:cxn modelId="{67CFC12B-6FB2-409D-9468-3E0D45FE65E0}" type="presParOf" srcId="{752149F4-63FF-41BA-9D7E-AD745960B6A8}" destId="{CDBBB19F-348D-4877-8FAE-35E668DA169D}" srcOrd="3" destOrd="0" presId="urn:microsoft.com/office/officeart/2005/8/layout/vProcess5"/>
    <dgm:cxn modelId="{F3546FA1-5D9B-4A4D-8A81-85F740D37096}" type="presParOf" srcId="{752149F4-63FF-41BA-9D7E-AD745960B6A8}" destId="{B4BFFD99-75B8-415A-AFF4-F9559275D7FA}" srcOrd="4" destOrd="0" presId="urn:microsoft.com/office/officeart/2005/8/layout/vProcess5"/>
    <dgm:cxn modelId="{1B9E7957-D460-441E-9523-3688775A6FCC}" type="presParOf" srcId="{752149F4-63FF-41BA-9D7E-AD745960B6A8}" destId="{FB4AB92C-C9B0-4EA4-8989-880142DDD42C}" srcOrd="5" destOrd="0" presId="urn:microsoft.com/office/officeart/2005/8/layout/vProcess5"/>
    <dgm:cxn modelId="{C54129D8-9385-4116-AF74-8DF2EFD5F08B}" type="presParOf" srcId="{752149F4-63FF-41BA-9D7E-AD745960B6A8}" destId="{FDAB975B-98FD-4D8B-9764-D8540227E863}" srcOrd="6" destOrd="0" presId="urn:microsoft.com/office/officeart/2005/8/layout/vProcess5"/>
    <dgm:cxn modelId="{A9AEFFFF-6A48-4DB0-9745-0C4DD2889F06}" type="presParOf" srcId="{752149F4-63FF-41BA-9D7E-AD745960B6A8}" destId="{935169A5-4A9F-4F0C-8AB5-32429D86BC19}" srcOrd="7" destOrd="0" presId="urn:microsoft.com/office/officeart/2005/8/layout/vProcess5"/>
    <dgm:cxn modelId="{23557156-364C-4929-A76D-ECAD3719958D}" type="presParOf" srcId="{752149F4-63FF-41BA-9D7E-AD745960B6A8}" destId="{630270A8-A7E3-4448-ACDE-B5CA9EF92FA4}" srcOrd="8" destOrd="0" presId="urn:microsoft.com/office/officeart/2005/8/layout/vProcess5"/>
    <dgm:cxn modelId="{68639D74-43FD-479B-BFDA-5BEE4363F437}" type="presParOf" srcId="{752149F4-63FF-41BA-9D7E-AD745960B6A8}" destId="{82447BE7-AC92-46A4-993A-411006E67531}" srcOrd="9" destOrd="0" presId="urn:microsoft.com/office/officeart/2005/8/layout/vProcess5"/>
    <dgm:cxn modelId="{1AD4F976-215B-480F-90D8-1F98D55C9780}" type="presParOf" srcId="{752149F4-63FF-41BA-9D7E-AD745960B6A8}" destId="{584A6F09-AEDC-41C8-8EC2-788AC181BF2E}" srcOrd="10" destOrd="0" presId="urn:microsoft.com/office/officeart/2005/8/layout/vProcess5"/>
    <dgm:cxn modelId="{8120B56C-DDB9-45A3-95A6-85BCE1E5E033}" type="presParOf" srcId="{752149F4-63FF-41BA-9D7E-AD745960B6A8}" destId="{E66E1561-EC9C-4DAD-8FAF-DB5249F9D56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1C3090-65B2-452A-8AB6-E303B4E48524}">
      <dsp:nvSpPr>
        <dsp:cNvPr id="0" name=""/>
        <dsp:cNvSpPr/>
      </dsp:nvSpPr>
      <dsp:spPr>
        <a:xfrm>
          <a:off x="0" y="0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 smtClean="0"/>
            <a:t>Voorbereidende</a:t>
          </a:r>
          <a:r>
            <a:rPr lang="it-IT" sz="4100" kern="1200" dirty="0" smtClean="0"/>
            <a:t> </a:t>
          </a:r>
          <a:r>
            <a:rPr lang="it-IT" sz="4100" kern="1200" dirty="0" err="1" smtClean="0"/>
            <a:t>activiteiten</a:t>
          </a:r>
          <a:endParaRPr lang="it-IT" sz="4100" kern="1200" dirty="0"/>
        </a:p>
      </dsp:txBody>
      <dsp:txXfrm>
        <a:off x="28038" y="28038"/>
        <a:ext cx="7298593" cy="901218"/>
      </dsp:txXfrm>
    </dsp:sp>
    <dsp:sp modelId="{832E1DE7-9D26-45FE-8E1F-100243DAE09C}">
      <dsp:nvSpPr>
        <dsp:cNvPr id="0" name=""/>
        <dsp:cNvSpPr/>
      </dsp:nvSpPr>
      <dsp:spPr>
        <a:xfrm>
          <a:off x="704545" y="1131347"/>
          <a:ext cx="8412480" cy="95729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smtClean="0"/>
            <a:t>Streaming </a:t>
          </a:r>
          <a:r>
            <a:rPr lang="it-IT" sz="4100" kern="1200" dirty="0" err="1" smtClean="0"/>
            <a:t>kooklessen</a:t>
          </a:r>
          <a:endParaRPr lang="it-IT" sz="4100" kern="1200" dirty="0"/>
        </a:p>
      </dsp:txBody>
      <dsp:txXfrm>
        <a:off x="732583" y="1159385"/>
        <a:ext cx="7029617" cy="901218"/>
      </dsp:txXfrm>
    </dsp:sp>
    <dsp:sp modelId="{CDBBB19F-348D-4877-8FAE-35E668DA169D}">
      <dsp:nvSpPr>
        <dsp:cNvPr id="0" name=""/>
        <dsp:cNvSpPr/>
      </dsp:nvSpPr>
      <dsp:spPr>
        <a:xfrm>
          <a:off x="1398574" y="2262695"/>
          <a:ext cx="8412480" cy="95729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/>
            <a:t>Project work</a:t>
          </a:r>
        </a:p>
      </dsp:txBody>
      <dsp:txXfrm>
        <a:off x="1426612" y="2290733"/>
        <a:ext cx="7040133" cy="901218"/>
      </dsp:txXfrm>
    </dsp:sp>
    <dsp:sp modelId="{B4BFFD99-75B8-415A-AFF4-F9559275D7FA}">
      <dsp:nvSpPr>
        <dsp:cNvPr id="0" name=""/>
        <dsp:cNvSpPr/>
      </dsp:nvSpPr>
      <dsp:spPr>
        <a:xfrm>
          <a:off x="2103119" y="3394043"/>
          <a:ext cx="8412480" cy="95729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 smtClean="0"/>
            <a:t>Eindevaluatie</a:t>
          </a:r>
          <a:endParaRPr lang="it-IT" sz="4100" kern="1200" dirty="0"/>
        </a:p>
      </dsp:txBody>
      <dsp:txXfrm>
        <a:off x="2131157" y="3422081"/>
        <a:ext cx="7029617" cy="901218"/>
      </dsp:txXfrm>
    </dsp:sp>
    <dsp:sp modelId="{FB4AB92C-C9B0-4EA4-8989-880142DDD42C}">
      <dsp:nvSpPr>
        <dsp:cNvPr id="0" name=""/>
        <dsp:cNvSpPr/>
      </dsp:nvSpPr>
      <dsp:spPr>
        <a:xfrm>
          <a:off x="779023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7930242" y="733200"/>
        <a:ext cx="342233" cy="468236"/>
      </dsp:txXfrm>
    </dsp:sp>
    <dsp:sp modelId="{FDAB975B-98FD-4D8B-9764-D8540227E863}">
      <dsp:nvSpPr>
        <dsp:cNvPr id="0" name=""/>
        <dsp:cNvSpPr/>
      </dsp:nvSpPr>
      <dsp:spPr>
        <a:xfrm>
          <a:off x="8494783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8634787" y="1864548"/>
        <a:ext cx="342233" cy="468236"/>
      </dsp:txXfrm>
    </dsp:sp>
    <dsp:sp modelId="{935169A5-4A9F-4F0C-8AB5-32429D86BC19}">
      <dsp:nvSpPr>
        <dsp:cNvPr id="0" name=""/>
        <dsp:cNvSpPr/>
      </dsp:nvSpPr>
      <dsp:spPr>
        <a:xfrm>
          <a:off x="9188813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9328817" y="2995896"/>
        <a:ext cx="342233" cy="4682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F90722-4139-48B6-837C-F19680DE5D10}" type="datetimeFigureOut">
              <a:rPr lang="it-IT" smtClean="0"/>
              <a:t>08/06/2023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AED9-F983-4572-8D01-CD0C65BE8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384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290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578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133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3307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867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782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426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39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518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65426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5" y="303160"/>
            <a:ext cx="1205563" cy="366491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4" y="6185936"/>
            <a:ext cx="10675089" cy="555104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302031"/>
            <a:ext cx="1648047" cy="368751"/>
          </a:xfrm>
          <a:prstGeom prst="rect">
            <a:avLst/>
          </a:prstGeom>
        </p:spPr>
      </p:pic>
      <p:sp>
        <p:nvSpPr>
          <p:cNvPr id="11" name="Segnaposto numero diapositiva 5"/>
          <p:cNvSpPr txBox="1">
            <a:spLocks/>
          </p:cNvSpPr>
          <p:nvPr userDrawn="1"/>
        </p:nvSpPr>
        <p:spPr>
          <a:xfrm>
            <a:off x="10972800" y="6018028"/>
            <a:ext cx="487326" cy="310042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F7AED9-F983-4572-8D01-CD0C65BE86C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14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8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458" y="2063571"/>
            <a:ext cx="8983084" cy="2730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97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6875"/>
            <a:ext cx="11136549" cy="4739295"/>
          </a:xfrm>
        </p:spPr>
        <p:txBody>
          <a:bodyPr>
            <a:normAutofit/>
          </a:bodyPr>
          <a:lstStyle/>
          <a:p>
            <a:r>
              <a:rPr lang="en-GB" b="1" dirty="0"/>
              <a:t>ACTIVITEITEN: </a:t>
            </a:r>
            <a:r>
              <a:rPr lang="nl-NL" dirty="0"/>
              <a:t>Brainstorm met je klasgenoten en stel enkele recepten voor die typisch zijn voor jouw land.</a:t>
            </a:r>
          </a:p>
          <a:p>
            <a:r>
              <a:rPr lang="nl-NL" dirty="0"/>
              <a:t>Bereik vervolgens online overeenstemming met je internationale medestudenten over een gemeenschappelijk menu bestaande uit 4 recepten (van voorgerecht tot dessert)</a:t>
            </a:r>
          </a:p>
          <a:p>
            <a:r>
              <a:rPr lang="nl-NL" dirty="0"/>
              <a:t>Stel het menu samen in een sjabloon</a:t>
            </a:r>
          </a:p>
          <a:p>
            <a:r>
              <a:rPr lang="nl-NL" dirty="0"/>
              <a:t>Presenteer het themamenu in je </a:t>
            </a:r>
            <a:r>
              <a:rPr lang="nl-NL" dirty="0" smtClean="0"/>
              <a:t>klas</a:t>
            </a: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</p:spPr>
        <p:txBody>
          <a:bodyPr>
            <a:normAutofit/>
          </a:bodyPr>
          <a:lstStyle/>
          <a:p>
            <a:r>
              <a:rPr lang="nl-NL" dirty="0"/>
              <a:t>Projectwerk: een thematisch menu plannen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4316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6875"/>
            <a:ext cx="11136549" cy="4739295"/>
          </a:xfrm>
        </p:spPr>
        <p:txBody>
          <a:bodyPr>
            <a:normAutofit/>
          </a:bodyPr>
          <a:lstStyle/>
          <a:p>
            <a:r>
              <a:rPr lang="nl-NL" b="1" dirty="0"/>
              <a:t>ONLINE VERGADERING: </a:t>
            </a:r>
          </a:p>
          <a:p>
            <a:pPr marL="0" indent="0">
              <a:buNone/>
            </a:pPr>
            <a:r>
              <a:rPr lang="nl-NL" dirty="0"/>
              <a:t>Deze wordt online gehouden op Microsoft Teams, </a:t>
            </a:r>
          </a:p>
          <a:p>
            <a:pPr marL="0" indent="0">
              <a:buNone/>
            </a:pPr>
            <a:r>
              <a:rPr lang="nl-NL" dirty="0"/>
              <a:t>29/03 maart van 13.30 tot 16.30 CEST (14.30 - 17.30 Finse tijd</a:t>
            </a:r>
            <a:r>
              <a:rPr lang="nl-NL" dirty="0" smtClean="0"/>
              <a:t>).</a:t>
            </a: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</p:spPr>
        <p:txBody>
          <a:bodyPr>
            <a:normAutofit/>
          </a:bodyPr>
          <a:lstStyle/>
          <a:p>
            <a:r>
              <a:rPr lang="nl-NL" dirty="0"/>
              <a:t>Projectwerk: een thematisch menu plannen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369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3643574"/>
          </a:xfrm>
        </p:spPr>
        <p:txBody>
          <a:bodyPr>
            <a:normAutofit/>
          </a:bodyPr>
          <a:lstStyle/>
          <a:p>
            <a:pPr algn="ctr"/>
            <a:r>
              <a:rPr lang="nl-NL" sz="4400"/>
              <a:t>Bedankt voor je aandacht en tot online!</a:t>
            </a:r>
            <a:endParaRPr lang="it-IT" sz="4400" dirty="0"/>
          </a:p>
        </p:txBody>
      </p:sp>
    </p:spTree>
    <p:extLst>
      <p:ext uri="{BB962C8B-B14F-4D97-AF65-F5344CB8AC3E}">
        <p14:creationId xmlns:p14="http://schemas.microsoft.com/office/powerpoint/2010/main" val="3183529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75657" y="1122363"/>
            <a:ext cx="9492343" cy="2387600"/>
          </a:xfrm>
        </p:spPr>
        <p:txBody>
          <a:bodyPr>
            <a:normAutofit/>
          </a:bodyPr>
          <a:lstStyle/>
          <a:p>
            <a:r>
              <a:rPr lang="it-IT" sz="6600" dirty="0" err="1"/>
              <a:t>Projectwerkopdracht</a:t>
            </a:r>
            <a:endParaRPr lang="it-IT" sz="6600" dirty="0"/>
          </a:p>
        </p:txBody>
      </p:sp>
    </p:spTree>
    <p:extLst>
      <p:ext uri="{BB962C8B-B14F-4D97-AF65-F5344CB8AC3E}">
        <p14:creationId xmlns:p14="http://schemas.microsoft.com/office/powerpoint/2010/main" val="134887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Segnaposto contenuto 2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62"/>
          <a:stretch/>
        </p:blipFill>
        <p:spPr>
          <a:xfrm>
            <a:off x="3934833" y="131671"/>
            <a:ext cx="6444575" cy="6124782"/>
          </a:xfr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21860" y="845446"/>
            <a:ext cx="10515600" cy="840083"/>
          </a:xfrm>
        </p:spPr>
        <p:txBody>
          <a:bodyPr/>
          <a:lstStyle/>
          <a:p>
            <a:r>
              <a:rPr lang="it-IT" dirty="0" err="1"/>
              <a:t>Wij</a:t>
            </a:r>
            <a:r>
              <a:rPr lang="it-IT" dirty="0"/>
              <a:t> </a:t>
            </a:r>
            <a:r>
              <a:rPr lang="it-IT" dirty="0" err="1"/>
              <a:t>zijn</a:t>
            </a:r>
            <a:r>
              <a:rPr lang="it-IT" dirty="0"/>
              <a:t> </a:t>
            </a:r>
            <a:r>
              <a:rPr lang="it-IT" dirty="0" err="1"/>
              <a:t>hier</a:t>
            </a:r>
            <a:endParaRPr lang="it-IT" dirty="0"/>
          </a:p>
        </p:txBody>
      </p:sp>
      <p:sp>
        <p:nvSpPr>
          <p:cNvPr id="14" name="Goccia 13"/>
          <p:cNvSpPr/>
          <p:nvPr/>
        </p:nvSpPr>
        <p:spPr>
          <a:xfrm rot="8188033">
            <a:off x="7113992" y="1946534"/>
            <a:ext cx="347250" cy="354693"/>
          </a:xfrm>
          <a:prstGeom prst="teardrop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Goccia 14"/>
          <p:cNvSpPr/>
          <p:nvPr/>
        </p:nvSpPr>
        <p:spPr>
          <a:xfrm rot="8188033">
            <a:off x="5852633" y="3036797"/>
            <a:ext cx="347250" cy="354693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Goccia 15"/>
          <p:cNvSpPr/>
          <p:nvPr/>
        </p:nvSpPr>
        <p:spPr>
          <a:xfrm rot="8188033">
            <a:off x="5911005" y="4191781"/>
            <a:ext cx="347250" cy="354693"/>
          </a:xfrm>
          <a:prstGeom prst="teardrop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Goccia 23"/>
          <p:cNvSpPr/>
          <p:nvPr/>
        </p:nvSpPr>
        <p:spPr>
          <a:xfrm rot="8188033">
            <a:off x="5453806" y="4262425"/>
            <a:ext cx="347250" cy="354693"/>
          </a:xfrm>
          <a:prstGeom prst="teardrop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CasellaDiTesto 24"/>
          <p:cNvSpPr txBox="1"/>
          <p:nvPr/>
        </p:nvSpPr>
        <p:spPr>
          <a:xfrm>
            <a:off x="6378907" y="4333377"/>
            <a:ext cx="1398321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Alba, </a:t>
            </a:r>
            <a:r>
              <a:rPr lang="it-IT" dirty="0" err="1"/>
              <a:t>Italië</a:t>
            </a:r>
            <a:endParaRPr lang="it-IT" dirty="0"/>
          </a:p>
        </p:txBody>
      </p:sp>
      <p:sp>
        <p:nvSpPr>
          <p:cNvPr id="26" name="CasellaDiTesto 25"/>
          <p:cNvSpPr txBox="1"/>
          <p:nvPr/>
        </p:nvSpPr>
        <p:spPr>
          <a:xfrm>
            <a:off x="4062881" y="4886013"/>
            <a:ext cx="1985493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Cannes, </a:t>
            </a:r>
            <a:r>
              <a:rPr lang="it-IT" dirty="0" err="1"/>
              <a:t>Frankrijk</a:t>
            </a:r>
            <a:endParaRPr lang="it-IT" dirty="0"/>
          </a:p>
        </p:txBody>
      </p:sp>
      <p:sp>
        <p:nvSpPr>
          <p:cNvPr id="27" name="CasellaDiTesto 26"/>
          <p:cNvSpPr txBox="1"/>
          <p:nvPr/>
        </p:nvSpPr>
        <p:spPr>
          <a:xfrm>
            <a:off x="7611858" y="1958080"/>
            <a:ext cx="1921244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 err="1"/>
              <a:t>Seinajoki</a:t>
            </a:r>
            <a:r>
              <a:rPr lang="it-IT" dirty="0"/>
              <a:t>, </a:t>
            </a:r>
            <a:r>
              <a:rPr lang="it-IT" dirty="0" err="1"/>
              <a:t>Finland</a:t>
            </a:r>
            <a:endParaRPr lang="it-IT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2896364" y="3515573"/>
            <a:ext cx="2813772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Groningen, </a:t>
            </a:r>
            <a:r>
              <a:rPr lang="it-IT" dirty="0" err="1"/>
              <a:t>Nederland</a:t>
            </a:r>
            <a:endParaRPr lang="it-IT" dirty="0"/>
          </a:p>
        </p:txBody>
      </p:sp>
      <p:pic>
        <p:nvPicPr>
          <p:cNvPr id="30" name="Immagin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02" y="884932"/>
            <a:ext cx="564258" cy="564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254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Het programma van Module it</a:t>
            </a:r>
            <a:endParaRPr lang="it-IT" dirty="0"/>
          </a:p>
        </p:txBody>
      </p:sp>
      <p:graphicFrame>
        <p:nvGraphicFramePr>
          <p:cNvPr id="5" name="Diagramma 4"/>
          <p:cNvGraphicFramePr/>
          <p:nvPr>
            <p:extLst/>
          </p:nvPr>
        </p:nvGraphicFramePr>
        <p:xfrm>
          <a:off x="1788809" y="150760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Segnaposto contenuto 10"/>
          <p:cNvGraphicFramePr>
            <a:graphicFrameLocks noGrp="1"/>
          </p:cNvGraphicFramePr>
          <p:nvPr>
            <p:ph idx="1"/>
            <p:extLst/>
          </p:nvPr>
        </p:nvGraphicFramePr>
        <p:xfrm>
          <a:off x="1130030" y="185480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Ovale 11"/>
          <p:cNvSpPr/>
          <p:nvPr/>
        </p:nvSpPr>
        <p:spPr>
          <a:xfrm>
            <a:off x="8570067" y="311285"/>
            <a:ext cx="3126903" cy="1293779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/>
              <a:t>40 </a:t>
            </a:r>
            <a:r>
              <a:rPr lang="it-IT" sz="2400" dirty="0" err="1"/>
              <a:t>uur</a:t>
            </a:r>
            <a:r>
              <a:rPr lang="it-IT" sz="2400" dirty="0"/>
              <a:t> in </a:t>
            </a:r>
            <a:r>
              <a:rPr lang="it-IT" sz="2400" dirty="0" err="1"/>
              <a:t>totaal</a:t>
            </a:r>
            <a:endParaRPr lang="it-IT" sz="2400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18" y="1938268"/>
            <a:ext cx="709137" cy="709137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851" y="3153114"/>
            <a:ext cx="709137" cy="709137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988" y="4216939"/>
            <a:ext cx="766354" cy="766354"/>
          </a:xfrm>
          <a:prstGeom prst="rect">
            <a:avLst/>
          </a:prstGeom>
        </p:spPr>
      </p:pic>
      <p:sp>
        <p:nvSpPr>
          <p:cNvPr id="9" name="CasellaDiTesto 8"/>
          <p:cNvSpPr txBox="1"/>
          <p:nvPr/>
        </p:nvSpPr>
        <p:spPr>
          <a:xfrm>
            <a:off x="191252" y="4415450"/>
            <a:ext cx="1808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Nu </a:t>
            </a:r>
            <a:r>
              <a:rPr lang="it-IT" b="1" dirty="0" err="1"/>
              <a:t>zijn</a:t>
            </a:r>
            <a:r>
              <a:rPr lang="it-IT" b="1" dirty="0"/>
              <a:t> </a:t>
            </a:r>
            <a:r>
              <a:rPr lang="it-IT" b="1" dirty="0" err="1"/>
              <a:t>we</a:t>
            </a:r>
            <a:r>
              <a:rPr lang="it-IT" b="1" dirty="0"/>
              <a:t> </a:t>
            </a:r>
            <a:r>
              <a:rPr lang="it-IT" b="1" dirty="0" err="1"/>
              <a:t>hier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480694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57250" y="1728788"/>
            <a:ext cx="11136549" cy="4739295"/>
          </a:xfrm>
        </p:spPr>
        <p:txBody>
          <a:bodyPr>
            <a:normAutofit/>
          </a:bodyPr>
          <a:lstStyle/>
          <a:p>
            <a:r>
              <a:rPr lang="nl-NL" dirty="0"/>
              <a:t>Je wordt ingedeeld in groepen met studenten uit andere landen</a:t>
            </a:r>
          </a:p>
          <a:p>
            <a:r>
              <a:rPr lang="en-GB" b="1" dirty="0"/>
              <a:t>TASK</a:t>
            </a:r>
            <a:r>
              <a:rPr lang="en-GB" dirty="0"/>
              <a:t>: </a:t>
            </a:r>
            <a:r>
              <a:rPr lang="nl-NL" dirty="0"/>
              <a:t>Het plannen van een thematisch menu over een bepaald onderwerp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b="1" dirty="0"/>
              <a:t>4 GROEPEN = 4 THEMATISCHE MENU'S </a:t>
            </a:r>
          </a:p>
          <a:p>
            <a:pPr marL="542925" indent="0">
              <a:buNone/>
            </a:pPr>
            <a:r>
              <a:rPr lang="en-GB" b="1" dirty="0"/>
              <a:t>1. VISMENU</a:t>
            </a:r>
          </a:p>
          <a:p>
            <a:pPr marL="542925" indent="0">
              <a:buNone/>
            </a:pPr>
            <a:r>
              <a:rPr lang="en-GB" b="1" dirty="0"/>
              <a:t>2. VEGETARISCH MENU</a:t>
            </a:r>
          </a:p>
          <a:p>
            <a:pPr marL="542925" indent="0">
              <a:buNone/>
            </a:pPr>
            <a:r>
              <a:rPr lang="en-GB" b="1" dirty="0"/>
              <a:t>3. BBQ/VLEES MENU</a:t>
            </a:r>
          </a:p>
          <a:p>
            <a:pPr marL="542925" indent="0">
              <a:buNone/>
            </a:pPr>
            <a:r>
              <a:rPr lang="en-GB" b="1" dirty="0"/>
              <a:t>4. GLUTENVRIJ MENU</a:t>
            </a:r>
            <a:endParaRPr lang="it-IT" dirty="0"/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981075" y="888705"/>
            <a:ext cx="10515600" cy="8400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accent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nl-NL" dirty="0" smtClean="0"/>
              <a:t>Projectwerk: een thematisch menu plannen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31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cs typeface="Calibri"/>
              </a:rPr>
              <a:t>Groep</a:t>
            </a:r>
            <a:r>
              <a:rPr lang="it-IT" dirty="0">
                <a:cs typeface="Calibri"/>
              </a:rPr>
              <a:t> 1: </a:t>
            </a:r>
            <a:r>
              <a:rPr lang="it-IT" dirty="0" err="1">
                <a:cs typeface="Calibri"/>
              </a:rPr>
              <a:t>Vismenu</a:t>
            </a:r>
            <a:r>
              <a:rPr lang="it-IT" dirty="0">
                <a:cs typeface="Calibri"/>
              </a:rPr>
              <a:t> </a:t>
            </a:r>
            <a:endParaRPr lang="it-IT" dirty="0"/>
          </a:p>
        </p:txBody>
      </p:sp>
      <p:sp>
        <p:nvSpPr>
          <p:cNvPr id="7" name="Ovale 6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graphicFrame>
        <p:nvGraphicFramePr>
          <p:cNvPr id="8" name="Segnaposto contenuto 5"/>
          <p:cNvGraphicFramePr>
            <a:graphicFrameLocks/>
          </p:cNvGraphicFramePr>
          <p:nvPr>
            <p:extLst/>
          </p:nvPr>
        </p:nvGraphicFramePr>
        <p:xfrm>
          <a:off x="838200" y="2504893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Naam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Achternaam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701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cs typeface="Calibri"/>
              </a:rPr>
              <a:t>Groep</a:t>
            </a:r>
            <a:r>
              <a:rPr lang="it-IT" dirty="0">
                <a:cs typeface="Calibri"/>
              </a:rPr>
              <a:t> 2: </a:t>
            </a:r>
            <a:r>
              <a:rPr lang="it-IT" dirty="0" err="1">
                <a:cs typeface="Calibri"/>
              </a:rPr>
              <a:t>Vegetarisch</a:t>
            </a:r>
            <a:r>
              <a:rPr lang="it-IT" dirty="0">
                <a:cs typeface="Calibri"/>
              </a:rPr>
              <a:t> menu </a:t>
            </a:r>
            <a:endParaRPr lang="it-IT" dirty="0"/>
          </a:p>
        </p:txBody>
      </p:sp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2504893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Naam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Achternaam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847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cs typeface="Calibri"/>
              </a:rPr>
              <a:t>Groep</a:t>
            </a:r>
            <a:r>
              <a:rPr lang="it-IT" dirty="0">
                <a:cs typeface="Calibri"/>
              </a:rPr>
              <a:t> 3: BBQ/</a:t>
            </a:r>
            <a:r>
              <a:rPr lang="it-IT" dirty="0" err="1">
                <a:cs typeface="Calibri"/>
              </a:rPr>
              <a:t>vleesmenu</a:t>
            </a:r>
            <a:r>
              <a:rPr lang="it-IT" dirty="0">
                <a:cs typeface="Calibri"/>
              </a:rPr>
              <a:t> 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2504893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Naam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Achternaam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864268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cs typeface="Calibri"/>
              </a:rPr>
              <a:t>Groep</a:t>
            </a:r>
            <a:r>
              <a:rPr lang="it-IT" dirty="0">
                <a:cs typeface="Calibri"/>
              </a:rPr>
              <a:t> 4: </a:t>
            </a:r>
            <a:r>
              <a:rPr lang="it-IT" dirty="0" err="1">
                <a:cs typeface="Calibri"/>
              </a:rPr>
              <a:t>glutenvrij</a:t>
            </a:r>
            <a:r>
              <a:rPr lang="it-IT" dirty="0">
                <a:cs typeface="Calibri"/>
              </a:rPr>
              <a:t> menu</a:t>
            </a:r>
            <a:endParaRPr lang="it-IT" dirty="0"/>
          </a:p>
        </p:txBody>
      </p:sp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  <p:graphicFrame>
        <p:nvGraphicFramePr>
          <p:cNvPr id="6" name="Segnaposto contenuto 5"/>
          <p:cNvGraphicFramePr>
            <a:graphicFrameLocks/>
          </p:cNvGraphicFramePr>
          <p:nvPr>
            <p:extLst/>
          </p:nvPr>
        </p:nvGraphicFramePr>
        <p:xfrm>
          <a:off x="838200" y="2504893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Naam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Achternaam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46795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1">
      <a:dk1>
        <a:srgbClr val="595959"/>
      </a:dk1>
      <a:lt1>
        <a:sysClr val="window" lastClr="FFFFFF"/>
      </a:lt1>
      <a:dk2>
        <a:srgbClr val="045F74"/>
      </a:dk2>
      <a:lt2>
        <a:srgbClr val="D8D8D8"/>
      </a:lt2>
      <a:accent1>
        <a:srgbClr val="0098AD"/>
      </a:accent1>
      <a:accent2>
        <a:srgbClr val="045F74"/>
      </a:accent2>
      <a:accent3>
        <a:srgbClr val="8CCAAE"/>
      </a:accent3>
      <a:accent4>
        <a:srgbClr val="F08077"/>
      </a:accent4>
      <a:accent5>
        <a:srgbClr val="FAC075"/>
      </a:accent5>
      <a:accent6>
        <a:srgbClr val="70AD47"/>
      </a:accent6>
      <a:hlink>
        <a:srgbClr val="0098AD"/>
      </a:hlink>
      <a:folHlink>
        <a:srgbClr val="F0807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uleit_pre" id="{E2B08491-EE33-4B7E-84A2-AEF7262B647D}" vid="{92EF9EA3-27F3-4A79-8F5F-770EFC612E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moduleit_pre</Template>
  <TotalTime>654</TotalTime>
  <Words>233</Words>
  <Application>Microsoft Office PowerPoint</Application>
  <PresentationFormat>Widescreen</PresentationFormat>
  <Paragraphs>60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di Office</vt:lpstr>
      <vt:lpstr>Presentazione standard di PowerPoint</vt:lpstr>
      <vt:lpstr>Projectwerkopdracht</vt:lpstr>
      <vt:lpstr>Wij zijn hier</vt:lpstr>
      <vt:lpstr>Het programma van Module it</vt:lpstr>
      <vt:lpstr>Presentazione standard di PowerPoint</vt:lpstr>
      <vt:lpstr>Groep 1: Vismenu </vt:lpstr>
      <vt:lpstr>Groep 2: Vegetarisch menu </vt:lpstr>
      <vt:lpstr>Groep 3: BBQ/vleesmenu </vt:lpstr>
      <vt:lpstr>Groep 4: glutenvrij menu</vt:lpstr>
      <vt:lpstr>Projectwerk: een thematisch menu plannen</vt:lpstr>
      <vt:lpstr>Projectwerk: een thematisch menu plannen</vt:lpstr>
      <vt:lpstr>Bedankt voor je aandacht en tot online!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Visual2</dc:creator>
  <cp:lastModifiedBy>Miretti Irene</cp:lastModifiedBy>
  <cp:revision>48</cp:revision>
  <dcterms:created xsi:type="dcterms:W3CDTF">2021-11-19T16:09:57Z</dcterms:created>
  <dcterms:modified xsi:type="dcterms:W3CDTF">2023-06-08T08:11:39Z</dcterms:modified>
</cp:coreProperties>
</file>