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  <p:sldId id="258" r:id="rId4"/>
    <p:sldId id="259" r:id="rId5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92" autoAdjust="0"/>
    <p:restoredTop sz="94660"/>
  </p:normalViewPr>
  <p:slideViewPr>
    <p:cSldViewPr snapToGrid="0">
      <p:cViewPr varScale="1">
        <p:scale>
          <a:sx n="80" d="100"/>
          <a:sy n="80" d="100"/>
        </p:scale>
        <p:origin x="66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BF90722-4139-48B6-837C-F19680DE5D10}" type="datetimeFigureOut">
              <a:rPr lang="it-IT" smtClean="0"/>
              <a:t>08/06/2023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1F7AED9-F983-4572-8D01-CD0C65BE86C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723840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</p:spTree>
    <p:extLst>
      <p:ext uri="{BB962C8B-B14F-4D97-AF65-F5344CB8AC3E}">
        <p14:creationId xmlns:p14="http://schemas.microsoft.com/office/powerpoint/2010/main" val="9329003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</p:spTree>
    <p:extLst>
      <p:ext uri="{BB962C8B-B14F-4D97-AF65-F5344CB8AC3E}">
        <p14:creationId xmlns:p14="http://schemas.microsoft.com/office/powerpoint/2010/main" val="17757800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</p:spTree>
    <p:extLst>
      <p:ext uri="{BB962C8B-B14F-4D97-AF65-F5344CB8AC3E}">
        <p14:creationId xmlns:p14="http://schemas.microsoft.com/office/powerpoint/2010/main" val="30513384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</p:spTree>
    <p:extLst>
      <p:ext uri="{BB962C8B-B14F-4D97-AF65-F5344CB8AC3E}">
        <p14:creationId xmlns:p14="http://schemas.microsoft.com/office/powerpoint/2010/main" val="21330727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</p:spTree>
    <p:extLst>
      <p:ext uri="{BB962C8B-B14F-4D97-AF65-F5344CB8AC3E}">
        <p14:creationId xmlns:p14="http://schemas.microsoft.com/office/powerpoint/2010/main" val="9286751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</p:spTree>
    <p:extLst>
      <p:ext uri="{BB962C8B-B14F-4D97-AF65-F5344CB8AC3E}">
        <p14:creationId xmlns:p14="http://schemas.microsoft.com/office/powerpoint/2010/main" val="13878205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</p:spTree>
    <p:extLst>
      <p:ext uri="{BB962C8B-B14F-4D97-AF65-F5344CB8AC3E}">
        <p14:creationId xmlns:p14="http://schemas.microsoft.com/office/powerpoint/2010/main" val="25742618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593991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</p:spTree>
    <p:extLst>
      <p:ext uri="{BB962C8B-B14F-4D97-AF65-F5344CB8AC3E}">
        <p14:creationId xmlns:p14="http://schemas.microsoft.com/office/powerpoint/2010/main" val="1451862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/>
              <a:t>Fare clic sull'icona per inserire un'immagine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</p:spTree>
    <p:extLst>
      <p:ext uri="{BB962C8B-B14F-4D97-AF65-F5344CB8AC3E}">
        <p14:creationId xmlns:p14="http://schemas.microsoft.com/office/powerpoint/2010/main" val="26542648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838200" y="850605"/>
            <a:ext cx="10515600" cy="8400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dirty="0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pic>
        <p:nvPicPr>
          <p:cNvPr id="8" name="Immagine 7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07535" y="303160"/>
            <a:ext cx="1205563" cy="366491"/>
          </a:xfrm>
          <a:prstGeom prst="rect">
            <a:avLst/>
          </a:prstGeom>
        </p:spPr>
      </p:pic>
      <p:pic>
        <p:nvPicPr>
          <p:cNvPr id="9" name="Immagine 8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5544" y="6185936"/>
            <a:ext cx="10675089" cy="555104"/>
          </a:xfrm>
          <a:prstGeom prst="rect">
            <a:avLst/>
          </a:prstGeom>
        </p:spPr>
      </p:pic>
      <p:pic>
        <p:nvPicPr>
          <p:cNvPr id="4" name="Immagine 3"/>
          <p:cNvPicPr>
            <a:picLocks noChangeAspect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488" y="302031"/>
            <a:ext cx="1648047" cy="368751"/>
          </a:xfrm>
          <a:prstGeom prst="rect">
            <a:avLst/>
          </a:prstGeom>
        </p:spPr>
      </p:pic>
      <p:sp>
        <p:nvSpPr>
          <p:cNvPr id="11" name="Segnaposto numero diapositiva 5"/>
          <p:cNvSpPr txBox="1">
            <a:spLocks/>
          </p:cNvSpPr>
          <p:nvPr userDrawn="1"/>
        </p:nvSpPr>
        <p:spPr>
          <a:xfrm>
            <a:off x="10972800" y="6018028"/>
            <a:ext cx="487326" cy="310042"/>
          </a:xfrm>
          <a:prstGeom prst="rect">
            <a:avLst/>
          </a:prstGeom>
        </p:spPr>
        <p:txBody>
          <a:bodyPr/>
          <a:lstStyle>
            <a:defPPr>
              <a:defRPr lang="it-IT"/>
            </a:defPPr>
            <a:lvl1pPr marL="0" algn="ctr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11F7AED9-F983-4572-8D01-CD0C65BE86C7}" type="slidenum">
              <a:rPr lang="it-IT" smtClean="0"/>
              <a:pPr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4014838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b="1" kern="1200">
          <a:solidFill>
            <a:schemeClr val="accent2"/>
          </a:solidFill>
          <a:latin typeface="+mn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pic>
        <p:nvPicPr>
          <p:cNvPr id="3" name="Immagin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04458" y="2063571"/>
            <a:ext cx="8983084" cy="27308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59720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95325" y="1122362"/>
            <a:ext cx="10601325" cy="1486613"/>
          </a:xfrm>
        </p:spPr>
        <p:txBody>
          <a:bodyPr>
            <a:normAutofit fontScale="90000"/>
          </a:bodyPr>
          <a:lstStyle/>
          <a:p>
            <a:pPr algn="l"/>
            <a:r>
              <a:rPr lang="it-IT" dirty="0"/>
              <a:t/>
            </a:r>
            <a:br>
              <a:rPr lang="it-IT" dirty="0"/>
            </a:br>
            <a:r>
              <a:rPr lang="it-IT" dirty="0"/>
              <a:t/>
            </a:r>
            <a:br>
              <a:rPr lang="it-IT" dirty="0"/>
            </a:br>
            <a:r>
              <a:rPr lang="fi-FI" dirty="0"/>
              <a:t>Tehtävä 1</a:t>
            </a:r>
            <a:r>
              <a:rPr lang="fi-FI" dirty="0" smtClean="0"/>
              <a:t>.</a:t>
            </a:r>
            <a:br>
              <a:rPr lang="fi-FI" dirty="0" smtClean="0"/>
            </a:br>
            <a:r>
              <a:rPr lang="fi-FI" dirty="0" smtClean="0"/>
              <a:t>Suunnittele </a:t>
            </a:r>
            <a:r>
              <a:rPr lang="fi-FI" dirty="0"/>
              <a:t>ruokalista, joka sisältää:</a:t>
            </a:r>
            <a:endParaRPr lang="it-IT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524000" y="2860646"/>
            <a:ext cx="9144000" cy="2397154"/>
          </a:xfrm>
        </p:spPr>
        <p:txBody>
          <a:bodyPr>
            <a:normAutofit fontScale="92500" lnSpcReduction="10000"/>
          </a:bodyPr>
          <a:lstStyle/>
          <a:p>
            <a:pPr marL="457200" indent="-457200" algn="l">
              <a:buAutoNum type="arabicPeriod"/>
            </a:pPr>
            <a:endParaRPr lang="it-IT" dirty="0"/>
          </a:p>
          <a:p>
            <a:pPr marL="457200" indent="-457200" algn="l">
              <a:buAutoNum type="arabicPeriod"/>
            </a:pPr>
            <a:r>
              <a:rPr lang="fi-FI" sz="3200" dirty="0"/>
              <a:t>Kylmä käynnistin</a:t>
            </a:r>
          </a:p>
          <a:p>
            <a:pPr marL="457200" indent="-457200" algn="l">
              <a:buAutoNum type="arabicPeriod"/>
            </a:pPr>
            <a:r>
              <a:rPr lang="fi-FI" sz="3200" dirty="0"/>
              <a:t>Lämmin käynnistin</a:t>
            </a:r>
          </a:p>
          <a:p>
            <a:pPr marL="457200" indent="-457200" algn="l">
              <a:buAutoNum type="arabicPeriod"/>
            </a:pPr>
            <a:r>
              <a:rPr lang="fi-FI" sz="3200" dirty="0"/>
              <a:t>Pääruoka</a:t>
            </a:r>
          </a:p>
          <a:p>
            <a:pPr marL="457200" indent="-457200" algn="l">
              <a:buAutoNum type="arabicPeriod"/>
            </a:pPr>
            <a:r>
              <a:rPr lang="fi-FI" sz="3200" dirty="0"/>
              <a:t>Jälkiruoka</a:t>
            </a:r>
            <a:endParaRPr lang="it-IT" sz="3200" dirty="0"/>
          </a:p>
        </p:txBody>
      </p:sp>
    </p:spTree>
    <p:extLst>
      <p:ext uri="{BB962C8B-B14F-4D97-AF65-F5344CB8AC3E}">
        <p14:creationId xmlns:p14="http://schemas.microsoft.com/office/powerpoint/2010/main" val="13488759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FCC190A-8097-414D-B867-0E4B6DF67F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85542"/>
            <a:ext cx="10515600" cy="840083"/>
          </a:xfrm>
        </p:spPr>
        <p:txBody>
          <a:bodyPr>
            <a:normAutofit/>
          </a:bodyPr>
          <a:lstStyle/>
          <a:p>
            <a:r>
              <a:rPr lang="fi-FI" sz="4400" dirty="0"/>
              <a:t>Tehtävä 2.</a:t>
            </a:r>
            <a:endParaRPr lang="fi-FI" sz="4400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7A02B09-6B3F-4F01-8683-964258438D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 dirty="0"/>
          </a:p>
          <a:p>
            <a:endParaRPr lang="fi-FI" dirty="0"/>
          </a:p>
          <a:p>
            <a:r>
              <a:rPr lang="fi-FI" sz="4000" dirty="0"/>
              <a:t>Löydä kunkin ruokalajin resepti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5274014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2C2AB66-DE6B-45BB-A7D3-9C7B6016C3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/>
              <a:t/>
            </a:r>
            <a:br>
              <a:rPr lang="fi-FI" dirty="0"/>
            </a:br>
            <a:r>
              <a:rPr lang="fi-FI" sz="4000" dirty="0"/>
              <a:t>Tehtävä 3</a:t>
            </a:r>
            <a:r>
              <a:rPr lang="fi-FI" sz="4000" dirty="0" smtClean="0"/>
              <a:t>.</a:t>
            </a:r>
            <a:br>
              <a:rPr lang="fi-FI" sz="4000" dirty="0" smtClean="0"/>
            </a:br>
            <a:r>
              <a:rPr lang="fi-FI" sz="4000" dirty="0" smtClean="0"/>
              <a:t>Vastaa </a:t>
            </a:r>
            <a:r>
              <a:rPr lang="fi-FI" sz="4000" dirty="0"/>
              <a:t>seuraaviin valikkoa koskeviin </a:t>
            </a:r>
            <a:r>
              <a:rPr lang="fi-FI" sz="4000" dirty="0" smtClean="0"/>
              <a:t>kysymyksiin</a:t>
            </a: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EC4039A-9AFA-4DEA-A8D5-D7C56FF86A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81137"/>
            <a:ext cx="10515600" cy="3995825"/>
          </a:xfrm>
        </p:spPr>
        <p:txBody>
          <a:bodyPr>
            <a:normAutofit/>
          </a:bodyPr>
          <a:lstStyle/>
          <a:p>
            <a:endParaRPr lang="en-US" sz="3200" dirty="0"/>
          </a:p>
          <a:p>
            <a:r>
              <a:rPr lang="fi-FI" sz="3200" dirty="0"/>
              <a:t>Mikä olisi menun lopullinen myyntihinta? </a:t>
            </a:r>
          </a:p>
          <a:p>
            <a:endParaRPr lang="fi-FI" sz="3200" dirty="0"/>
          </a:p>
          <a:p>
            <a:r>
              <a:rPr lang="fi-FI" sz="3200" dirty="0"/>
              <a:t>Onko se ravitsemuksellisesti tasapainoinen? </a:t>
            </a:r>
          </a:p>
          <a:p>
            <a:endParaRPr lang="fi-FI" sz="3200" dirty="0"/>
          </a:p>
          <a:p>
            <a:r>
              <a:rPr lang="fi-FI" sz="3200"/>
              <a:t>Onko se kestävä? </a:t>
            </a:r>
            <a:endParaRPr lang="fi-FI" sz="3200" dirty="0"/>
          </a:p>
        </p:txBody>
      </p:sp>
    </p:spTree>
    <p:extLst>
      <p:ext uri="{BB962C8B-B14F-4D97-AF65-F5344CB8AC3E}">
        <p14:creationId xmlns:p14="http://schemas.microsoft.com/office/powerpoint/2010/main" val="74551269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Personalizzato 1">
      <a:dk1>
        <a:srgbClr val="595959"/>
      </a:dk1>
      <a:lt1>
        <a:sysClr val="window" lastClr="FFFFFF"/>
      </a:lt1>
      <a:dk2>
        <a:srgbClr val="045F74"/>
      </a:dk2>
      <a:lt2>
        <a:srgbClr val="D8D8D8"/>
      </a:lt2>
      <a:accent1>
        <a:srgbClr val="0098AD"/>
      </a:accent1>
      <a:accent2>
        <a:srgbClr val="045F74"/>
      </a:accent2>
      <a:accent3>
        <a:srgbClr val="8CCAAE"/>
      </a:accent3>
      <a:accent4>
        <a:srgbClr val="F08077"/>
      </a:accent4>
      <a:accent5>
        <a:srgbClr val="FAC075"/>
      </a:accent5>
      <a:accent6>
        <a:srgbClr val="70AD47"/>
      </a:accent6>
      <a:hlink>
        <a:srgbClr val="0098AD"/>
      </a:hlink>
      <a:folHlink>
        <a:srgbClr val="F08077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oduleit_pre" id="{E2B08491-EE33-4B7E-84A2-AEF7262B647D}" vid="{92EF9EA3-27F3-4A79-8F5F-770EFC612E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moduleit_pre</Template>
  <TotalTime>135</TotalTime>
  <Words>28</Words>
  <Application>Microsoft Office PowerPoint</Application>
  <PresentationFormat>Widescreen</PresentationFormat>
  <Paragraphs>17</Paragraphs>
  <Slides>4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2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4</vt:i4>
      </vt:variant>
    </vt:vector>
  </HeadingPairs>
  <TitlesOfParts>
    <vt:vector size="7" baseType="lpstr">
      <vt:lpstr>Arial</vt:lpstr>
      <vt:lpstr>Calibri</vt:lpstr>
      <vt:lpstr>Tema di Office</vt:lpstr>
      <vt:lpstr>Presentazione standard di PowerPoint</vt:lpstr>
      <vt:lpstr>  Tehtävä 1. Suunnittele ruokalista, joka sisältää:</vt:lpstr>
      <vt:lpstr>Tehtävä 2.</vt:lpstr>
      <vt:lpstr> Tehtävä 3. Vastaa seuraaviin valikkoa koskeviin kysymyksiin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Visual2</dc:creator>
  <cp:lastModifiedBy>Miretti Irene</cp:lastModifiedBy>
  <cp:revision>8</cp:revision>
  <dcterms:created xsi:type="dcterms:W3CDTF">2021-11-19T16:09:57Z</dcterms:created>
  <dcterms:modified xsi:type="dcterms:W3CDTF">2023-06-08T07:48:18Z</dcterms:modified>
</cp:coreProperties>
</file>