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61975" y="1295400"/>
            <a:ext cx="11029950" cy="1313575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fr-FR" dirty="0"/>
              <a:t>Tâche 1.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Préparez </a:t>
            </a:r>
            <a:r>
              <a:rPr lang="fr-FR" dirty="0"/>
              <a:t>un menu qui comprend 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860646"/>
            <a:ext cx="9144000" cy="239715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endParaRPr lang="it-IT" dirty="0"/>
          </a:p>
          <a:p>
            <a:pPr marL="457200" indent="-457200" algn="l">
              <a:buAutoNum type="arabicPeriod"/>
            </a:pPr>
            <a:r>
              <a:rPr lang="fr-FR" sz="3200" dirty="0"/>
              <a:t>Un starter froid</a:t>
            </a:r>
          </a:p>
          <a:p>
            <a:pPr marL="457200" indent="-457200" algn="l">
              <a:buAutoNum type="arabicPeriod"/>
            </a:pPr>
            <a:r>
              <a:rPr lang="fr-FR" sz="3200" dirty="0"/>
              <a:t>Une entrée chaude</a:t>
            </a:r>
          </a:p>
          <a:p>
            <a:pPr marL="457200" indent="-457200" algn="l">
              <a:buAutoNum type="arabicPeriod"/>
            </a:pPr>
            <a:r>
              <a:rPr lang="fr-FR" sz="3200" dirty="0"/>
              <a:t>Le plat principal</a:t>
            </a:r>
          </a:p>
          <a:p>
            <a:pPr marL="457200" indent="-457200" algn="l">
              <a:buAutoNum type="arabicPeriod"/>
            </a:pPr>
            <a:r>
              <a:rPr lang="fr-FR" sz="3200" dirty="0"/>
              <a:t>Le dessert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190A-8097-414D-B867-0E4B6DF6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Tâche 2.</a:t>
            </a:r>
            <a:endParaRPr lang="fi-FI" sz="4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2B09-6B3F-4F01-8683-964258438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r-FR" sz="4000" dirty="0"/>
              <a:t>Retrouvez la recette de chaque plat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4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AB66-DE6B-45BB-A7D3-9C7B6016C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0155"/>
            <a:ext cx="10515600" cy="840083"/>
          </a:xfrm>
        </p:spPr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r-FR" sz="4000" dirty="0"/>
              <a:t>Tâche 3 :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Répondez </a:t>
            </a:r>
            <a:r>
              <a:rPr lang="fr-FR" sz="4000" dirty="0"/>
              <a:t>aux questions suivantes sur le menu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4039A-9AFA-4DEA-A8D5-D7C56FF8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137"/>
            <a:ext cx="10515600" cy="39958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fr-FR" sz="3200" dirty="0"/>
              <a:t>Quel serait le prix de vente final du menu ? </a:t>
            </a:r>
          </a:p>
          <a:p>
            <a:r>
              <a:rPr lang="fr-FR" sz="3200" dirty="0"/>
              <a:t>Est-il équilibré sur le plan nutritionnel ? </a:t>
            </a:r>
          </a:p>
          <a:p>
            <a:r>
              <a:rPr lang="fr-FR" sz="3200"/>
              <a:t>Est-il durable 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4551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131</TotalTime>
  <Words>40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  Tâche 1.  Préparez un menu qui comprend :</vt:lpstr>
      <vt:lpstr>Tâche 2.</vt:lpstr>
      <vt:lpstr> Tâche 3 :  Répondez aux questions suivantes sur le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8</cp:revision>
  <dcterms:created xsi:type="dcterms:W3CDTF">2021-11-19T16:09:57Z</dcterms:created>
  <dcterms:modified xsi:type="dcterms:W3CDTF">2023-06-08T07:37:37Z</dcterms:modified>
</cp:coreProperties>
</file>