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F90722-4139-48B6-837C-F19680DE5D10}" type="datetimeFigureOut">
              <a:rPr lang="it-IT" smtClean="0"/>
              <a:t>07/06/2023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AED9-F983-4572-8D01-CD0C65BE8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38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3290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77578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0513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30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2867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38782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5742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39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18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542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5" y="303160"/>
            <a:ext cx="1205563" cy="36649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4" y="6185936"/>
            <a:ext cx="10675089" cy="55510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302031"/>
            <a:ext cx="1648047" cy="368751"/>
          </a:xfrm>
          <a:prstGeom prst="rect">
            <a:avLst/>
          </a:prstGeom>
        </p:spPr>
      </p:pic>
      <p:sp>
        <p:nvSpPr>
          <p:cNvPr id="11" name="Segnaposto numero diapositiva 5"/>
          <p:cNvSpPr txBox="1">
            <a:spLocks/>
          </p:cNvSpPr>
          <p:nvPr userDrawn="1"/>
        </p:nvSpPr>
        <p:spPr>
          <a:xfrm>
            <a:off x="10972800" y="6018028"/>
            <a:ext cx="487326" cy="310042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F7AED9-F983-4572-8D01-CD0C65BE86C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458" y="2063571"/>
            <a:ext cx="8983084" cy="273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72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61975" y="1295400"/>
            <a:ext cx="11029950" cy="1313575"/>
          </a:xfrm>
        </p:spPr>
        <p:txBody>
          <a:bodyPr>
            <a:normAutofit fontScale="90000"/>
          </a:bodyPr>
          <a:lstStyle/>
          <a:p>
            <a:pPr algn="l"/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>Compito</a:t>
            </a:r>
            <a:r>
              <a:rPr lang="it-IT" dirty="0" smtClean="0"/>
              <a:t> </a:t>
            </a:r>
            <a:r>
              <a:rPr lang="it-IT" dirty="0"/>
              <a:t>1.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Pianificare </a:t>
            </a:r>
            <a:r>
              <a:rPr lang="it-IT" dirty="0"/>
              <a:t>un menu che comprenda: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2860646"/>
            <a:ext cx="9144000" cy="2397154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AutoNum type="arabicPeriod"/>
            </a:pPr>
            <a:endParaRPr lang="it-IT" dirty="0"/>
          </a:p>
          <a:p>
            <a:pPr marL="457200" indent="-457200" algn="l">
              <a:buAutoNum type="arabicPeriod"/>
            </a:pPr>
            <a:r>
              <a:rPr lang="it-IT" sz="3200" dirty="0"/>
              <a:t>Un antipasto </a:t>
            </a:r>
            <a:r>
              <a:rPr lang="it-IT" sz="3200" dirty="0" smtClean="0"/>
              <a:t>freddo</a:t>
            </a:r>
          </a:p>
          <a:p>
            <a:pPr marL="457200" indent="-457200" algn="l">
              <a:buAutoNum type="arabicPeriod"/>
            </a:pPr>
            <a:r>
              <a:rPr lang="it-IT" sz="3200" dirty="0" smtClean="0"/>
              <a:t>Un </a:t>
            </a:r>
            <a:r>
              <a:rPr lang="it-IT" sz="3200" dirty="0"/>
              <a:t>antipasto </a:t>
            </a:r>
            <a:r>
              <a:rPr lang="it-IT" sz="3200" dirty="0" smtClean="0"/>
              <a:t>caldo</a:t>
            </a:r>
          </a:p>
          <a:p>
            <a:pPr marL="457200" indent="-457200" algn="l">
              <a:buAutoNum type="arabicPeriod"/>
            </a:pPr>
            <a:r>
              <a:rPr lang="it-IT" sz="3200" dirty="0" smtClean="0"/>
              <a:t>Piatto principale</a:t>
            </a:r>
          </a:p>
          <a:p>
            <a:pPr marL="457200" indent="-457200" algn="l">
              <a:buAutoNum type="arabicPeriod"/>
            </a:pPr>
            <a:r>
              <a:rPr lang="it-IT" sz="3200" dirty="0" smtClean="0"/>
              <a:t>Dessert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348875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CC190A-8097-414D-B867-0E4B6DF67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dirty="0" smtClean="0"/>
              <a:t>Compito </a:t>
            </a:r>
            <a:r>
              <a:rPr lang="fi-FI" sz="4400" dirty="0"/>
              <a:t>2.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A02B09-6B3F-4F01-8683-964258438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it-IT" sz="4000" dirty="0"/>
              <a:t>Trovate la ricetta di ogni piatto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7401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C2AB66-DE6B-45BB-A7D3-9C7B6016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sz="4000" dirty="0"/>
              <a:t>Compito </a:t>
            </a:r>
            <a:r>
              <a:rPr lang="fi-FI" sz="4000" dirty="0"/>
              <a:t>3.</a:t>
            </a:r>
            <a:br>
              <a:rPr lang="fi-FI" sz="4000" dirty="0"/>
            </a:br>
            <a:r>
              <a:rPr lang="fi-FI" sz="4000" dirty="0"/>
              <a:t/>
            </a:r>
            <a:br>
              <a:rPr lang="fi-FI" sz="4000" dirty="0"/>
            </a:br>
            <a:r>
              <a:rPr lang="it-IT" sz="4000" dirty="0"/>
              <a:t>Rispondete alle seguenti domande sul menu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C4039A-9AFA-4DEA-A8D5-D7C56FF86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1137"/>
            <a:ext cx="10515600" cy="399582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r>
              <a:rPr lang="it-IT" sz="3200" dirty="0"/>
              <a:t>Quale sarebbe il prezzo di vendita finale del menu? </a:t>
            </a:r>
            <a:endParaRPr lang="it-IT" sz="3200" dirty="0" smtClean="0"/>
          </a:p>
          <a:p>
            <a:r>
              <a:rPr lang="it-IT" sz="3200" dirty="0" smtClean="0"/>
              <a:t>È </a:t>
            </a:r>
            <a:r>
              <a:rPr lang="it-IT" sz="3200" dirty="0"/>
              <a:t>equilibrato dal punto di vista nutrizionale? </a:t>
            </a:r>
            <a:endParaRPr lang="it-IT" sz="3200" dirty="0" smtClean="0"/>
          </a:p>
          <a:p>
            <a:r>
              <a:rPr lang="it-IT" sz="3200" dirty="0" smtClean="0"/>
              <a:t>È </a:t>
            </a:r>
            <a:r>
              <a:rPr lang="it-IT" sz="3200" dirty="0"/>
              <a:t>sostenibile?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7455126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595959"/>
      </a:dk1>
      <a:lt1>
        <a:sysClr val="window" lastClr="FFFFFF"/>
      </a:lt1>
      <a:dk2>
        <a:srgbClr val="045F74"/>
      </a:dk2>
      <a:lt2>
        <a:srgbClr val="D8D8D8"/>
      </a:lt2>
      <a:accent1>
        <a:srgbClr val="0098AD"/>
      </a:accent1>
      <a:accent2>
        <a:srgbClr val="045F74"/>
      </a:accent2>
      <a:accent3>
        <a:srgbClr val="8CCAAE"/>
      </a:accent3>
      <a:accent4>
        <a:srgbClr val="F08077"/>
      </a:accent4>
      <a:accent5>
        <a:srgbClr val="FAC075"/>
      </a:accent5>
      <a:accent6>
        <a:srgbClr val="70AD47"/>
      </a:accent6>
      <a:hlink>
        <a:srgbClr val="0098AD"/>
      </a:hlink>
      <a:folHlink>
        <a:srgbClr val="F080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it_pre" id="{E2B08491-EE33-4B7E-84A2-AEF7262B647D}" vid="{92EF9EA3-27F3-4A79-8F5F-770EFC612E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moduleit_pre</Template>
  <TotalTime>129</TotalTime>
  <Words>39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di Office</vt:lpstr>
      <vt:lpstr>Presentazione standard di PowerPoint</vt:lpstr>
      <vt:lpstr>  Compito 1.  Pianificare un menu che comprenda:</vt:lpstr>
      <vt:lpstr>Compito 2.</vt:lpstr>
      <vt:lpstr> Compito 3.  Rispondete alle seguenti domande sul menu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lastModifiedBy>Miretti Irene</cp:lastModifiedBy>
  <cp:revision>7</cp:revision>
  <dcterms:created xsi:type="dcterms:W3CDTF">2021-11-19T16:09:57Z</dcterms:created>
  <dcterms:modified xsi:type="dcterms:W3CDTF">2023-06-07T08:34:06Z</dcterms:modified>
</cp:coreProperties>
</file>