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80" d="100"/>
          <a:sy n="80" d="100"/>
        </p:scale>
        <p:origin x="6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F90722-4139-48B6-837C-F19680DE5D10}" type="datetimeFigureOut">
              <a:rPr lang="it-IT" smtClean="0"/>
              <a:t>08/06/2023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F7AED9-F983-4572-8D01-CD0C65BE86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2384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932900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775780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305133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133072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928675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387820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</p:spTree>
    <p:extLst>
      <p:ext uri="{BB962C8B-B14F-4D97-AF65-F5344CB8AC3E}">
        <p14:creationId xmlns:p14="http://schemas.microsoft.com/office/powerpoint/2010/main" val="2574261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9399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45186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654264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850605"/>
            <a:ext cx="10515600" cy="8400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5" y="303160"/>
            <a:ext cx="1205563" cy="366491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544" y="6185936"/>
            <a:ext cx="10675089" cy="555104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88" y="302031"/>
            <a:ext cx="1648047" cy="368751"/>
          </a:xfrm>
          <a:prstGeom prst="rect">
            <a:avLst/>
          </a:prstGeom>
        </p:spPr>
      </p:pic>
      <p:sp>
        <p:nvSpPr>
          <p:cNvPr id="11" name="Segnaposto numero diapositiva 5"/>
          <p:cNvSpPr txBox="1">
            <a:spLocks/>
          </p:cNvSpPr>
          <p:nvPr userDrawn="1"/>
        </p:nvSpPr>
        <p:spPr>
          <a:xfrm>
            <a:off x="10972800" y="6018028"/>
            <a:ext cx="487326" cy="310042"/>
          </a:xfrm>
          <a:prstGeom prst="rect">
            <a:avLst/>
          </a:prstGeom>
        </p:spPr>
        <p:txBody>
          <a:bodyPr/>
          <a:lstStyle>
            <a:defPPr>
              <a:defRPr lang="it-IT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1F7AED9-F983-4572-8D01-CD0C65BE86C7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0148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2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458" y="2063571"/>
            <a:ext cx="8983084" cy="2730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972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1486613"/>
          </a:xfrm>
        </p:spPr>
        <p:txBody>
          <a:bodyPr>
            <a:normAutofit fontScale="90000"/>
          </a:bodyPr>
          <a:lstStyle/>
          <a:p>
            <a:pPr algn="l"/>
            <a:r>
              <a:rPr lang="it-IT" dirty="0"/>
              <a:t/>
            </a:r>
            <a:br>
              <a:rPr lang="it-IT" dirty="0"/>
            </a:br>
            <a:r>
              <a:rPr lang="it-IT" dirty="0"/>
              <a:t/>
            </a:r>
            <a:br>
              <a:rPr lang="it-IT" dirty="0"/>
            </a:br>
            <a:r>
              <a:rPr lang="nl-NL" dirty="0"/>
              <a:t>Taak 1</a:t>
            </a:r>
            <a:r>
              <a:rPr lang="nl-NL" dirty="0" smtClean="0"/>
              <a:t>.</a:t>
            </a:r>
            <a:br>
              <a:rPr lang="nl-NL" dirty="0" smtClean="0"/>
            </a:br>
            <a:r>
              <a:rPr lang="nl-NL" dirty="0" smtClean="0"/>
              <a:t>Plan </a:t>
            </a:r>
            <a:r>
              <a:rPr lang="nl-NL" dirty="0"/>
              <a:t>een menu inclusief: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2860646"/>
            <a:ext cx="9144000" cy="2397154"/>
          </a:xfrm>
        </p:spPr>
        <p:txBody>
          <a:bodyPr>
            <a:normAutofit fontScale="92500" lnSpcReduction="10000"/>
          </a:bodyPr>
          <a:lstStyle/>
          <a:p>
            <a:pPr marL="457200" indent="-457200" algn="l">
              <a:buAutoNum type="arabicPeriod"/>
            </a:pPr>
            <a:endParaRPr lang="it-IT" dirty="0"/>
          </a:p>
          <a:p>
            <a:pPr marL="457200" indent="-457200" algn="l">
              <a:buAutoNum type="arabicPeriod"/>
            </a:pPr>
            <a:r>
              <a:rPr lang="nl-NL" sz="3200" dirty="0"/>
              <a:t>Een koude starter</a:t>
            </a:r>
          </a:p>
          <a:p>
            <a:pPr marL="457200" indent="-457200" algn="l">
              <a:buAutoNum type="arabicPeriod"/>
            </a:pPr>
            <a:r>
              <a:rPr lang="nl-NL" sz="3200" dirty="0"/>
              <a:t>Een warm voorgerecht</a:t>
            </a:r>
          </a:p>
          <a:p>
            <a:pPr marL="457200" indent="-457200" algn="l">
              <a:buAutoNum type="arabicPeriod"/>
            </a:pPr>
            <a:r>
              <a:rPr lang="nl-NL" sz="3200" dirty="0"/>
              <a:t>Hoofdgerecht</a:t>
            </a:r>
          </a:p>
          <a:p>
            <a:pPr marL="457200" indent="-457200" algn="l">
              <a:buAutoNum type="arabicPeriod"/>
            </a:pPr>
            <a:r>
              <a:rPr lang="nl-NL" sz="3200" dirty="0"/>
              <a:t>Nagerecht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1348875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CC190A-8097-414D-B867-0E4B6DF67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400" dirty="0"/>
              <a:t>Taak 2.</a:t>
            </a:r>
            <a:endParaRPr lang="fi-FI" sz="440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7A02B09-6B3F-4F01-8683-964258438D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  <a:p>
            <a:endParaRPr lang="fi-FI" dirty="0"/>
          </a:p>
          <a:p>
            <a:r>
              <a:rPr lang="nl-NL" sz="4000" dirty="0"/>
              <a:t>Zoek het recept voor elk gerecht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27401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C2AB66-DE6B-45BB-A7D3-9C7B6016C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/>
            </a:r>
            <a:br>
              <a:rPr lang="fi-FI" dirty="0"/>
            </a:br>
            <a:r>
              <a:rPr lang="nl-NL" sz="4000" dirty="0"/>
              <a:t>Taak 3.</a:t>
            </a:r>
            <a:br>
              <a:rPr lang="nl-NL" sz="4000" dirty="0"/>
            </a:br>
            <a:r>
              <a:rPr lang="nl-NL" sz="4000" dirty="0"/>
              <a:t>Beantwoord de volgende vragen over het menu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C4039A-9AFA-4DEA-A8D5-D7C56FF86A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1137"/>
            <a:ext cx="10515600" cy="3995825"/>
          </a:xfrm>
        </p:spPr>
        <p:txBody>
          <a:bodyPr>
            <a:normAutofit/>
          </a:bodyPr>
          <a:lstStyle/>
          <a:p>
            <a:endParaRPr lang="en-US" sz="3200" dirty="0"/>
          </a:p>
          <a:p>
            <a:r>
              <a:rPr lang="nl-NL" sz="3200" dirty="0"/>
              <a:t>Wat zou de uiteindelijke verkoopprijs van het menu zijn? </a:t>
            </a:r>
          </a:p>
          <a:p>
            <a:endParaRPr lang="nl-NL" sz="3200" dirty="0"/>
          </a:p>
          <a:p>
            <a:r>
              <a:rPr lang="nl-NL" sz="3200" dirty="0"/>
              <a:t>Is het nutritioneel uitgebalanceerd? </a:t>
            </a:r>
          </a:p>
          <a:p>
            <a:endParaRPr lang="nl-NL" sz="3200" dirty="0"/>
          </a:p>
          <a:p>
            <a:r>
              <a:rPr lang="nl-NL" sz="3200"/>
              <a:t>Is het duurzaam? 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7455126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Personalizzato 1">
      <a:dk1>
        <a:srgbClr val="595959"/>
      </a:dk1>
      <a:lt1>
        <a:sysClr val="window" lastClr="FFFFFF"/>
      </a:lt1>
      <a:dk2>
        <a:srgbClr val="045F74"/>
      </a:dk2>
      <a:lt2>
        <a:srgbClr val="D8D8D8"/>
      </a:lt2>
      <a:accent1>
        <a:srgbClr val="0098AD"/>
      </a:accent1>
      <a:accent2>
        <a:srgbClr val="045F74"/>
      </a:accent2>
      <a:accent3>
        <a:srgbClr val="8CCAAE"/>
      </a:accent3>
      <a:accent4>
        <a:srgbClr val="F08077"/>
      </a:accent4>
      <a:accent5>
        <a:srgbClr val="FAC075"/>
      </a:accent5>
      <a:accent6>
        <a:srgbClr val="70AD47"/>
      </a:accent6>
      <a:hlink>
        <a:srgbClr val="0098AD"/>
      </a:hlink>
      <a:folHlink>
        <a:srgbClr val="F08077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uleit_pre" id="{E2B08491-EE33-4B7E-84A2-AEF7262B647D}" vid="{92EF9EA3-27F3-4A79-8F5F-770EFC612E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moduleit_pre</Template>
  <TotalTime>129</TotalTime>
  <Words>36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7" baseType="lpstr">
      <vt:lpstr>Arial</vt:lpstr>
      <vt:lpstr>Calibri</vt:lpstr>
      <vt:lpstr>Tema di Office</vt:lpstr>
      <vt:lpstr>Presentazione standard di PowerPoint</vt:lpstr>
      <vt:lpstr>  Taak 1. Plan een menu inclusief:</vt:lpstr>
      <vt:lpstr>Taak 2.</vt:lpstr>
      <vt:lpstr> Taak 3. Beantwoord de volgende vragen over het menu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Visual2</dc:creator>
  <cp:lastModifiedBy>Miretti Irene</cp:lastModifiedBy>
  <cp:revision>7</cp:revision>
  <dcterms:created xsi:type="dcterms:W3CDTF">2021-11-19T16:09:57Z</dcterms:created>
  <dcterms:modified xsi:type="dcterms:W3CDTF">2023-06-08T07:50:59Z</dcterms:modified>
</cp:coreProperties>
</file>